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0fb6228adc4c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70082be080473a"/>
  </p:sldMasterIdLst>
  <p:sldIdLst>
    <p:sldId xmlns:r="http://schemas.openxmlformats.org/officeDocument/2006/relationships" id="256" r:id="Rdff14505972247a5"/>
    <p:sldId xmlns:r="http://schemas.openxmlformats.org/officeDocument/2006/relationships" id="257" r:id="Raad4f30216374444"/>
    <p:sldId xmlns:r="http://schemas.openxmlformats.org/officeDocument/2006/relationships" id="258" r:id="R4695f508919b4310"/>
    <p:sldId xmlns:r="http://schemas.openxmlformats.org/officeDocument/2006/relationships" id="259" r:id="R8ef9cd2590df44db"/>
    <p:sldId xmlns:r="http://schemas.openxmlformats.org/officeDocument/2006/relationships" id="260" r:id="Ra54ad4266b194b64"/>
    <p:sldId xmlns:r="http://schemas.openxmlformats.org/officeDocument/2006/relationships" id="261" r:id="R59c042db735844d7"/>
    <p:sldId xmlns:r="http://schemas.openxmlformats.org/officeDocument/2006/relationships" id="262" r:id="Rd7db3f9ec8654b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0082be080473a" /><Relationship Type="http://schemas.openxmlformats.org/officeDocument/2006/relationships/slide" Target="/ppt/slides/slide1.xml" Id="Rdff14505972247a5" /><Relationship Type="http://schemas.openxmlformats.org/officeDocument/2006/relationships/slide" Target="/ppt/slides/slide2.xml" Id="Raad4f30216374444" /><Relationship Type="http://schemas.openxmlformats.org/officeDocument/2006/relationships/slide" Target="/ppt/slides/slide3.xml" Id="R4695f508919b4310" /><Relationship Type="http://schemas.openxmlformats.org/officeDocument/2006/relationships/slide" Target="/ppt/slides/slide4.xml" Id="R8ef9cd2590df44db" /><Relationship Type="http://schemas.openxmlformats.org/officeDocument/2006/relationships/slide" Target="/ppt/slides/slide5.xml" Id="Ra54ad4266b194b64" /><Relationship Type="http://schemas.openxmlformats.org/officeDocument/2006/relationships/slide" Target="/ppt/slides/slide6.xml" Id="R59c042db735844d7" /><Relationship Type="http://schemas.openxmlformats.org/officeDocument/2006/relationships/slide" Target="/ppt/slides/slide7.xml" Id="Rd7db3f9ec8654b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59674129a48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2071393534bba" /><Relationship Type="http://schemas.openxmlformats.org/officeDocument/2006/relationships/theme" Target="/ppt/slideMasters/theme/theme1.xml" Id="R9cd300863d734e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b2071393534b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f981ee66349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b0ae9ef4741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32f3e6ffd42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70404e21e42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c9848023547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53a0414704a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c8188564541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KAJA KITTANG KVANDE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KAJA KITTANG KVANDE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KAJA KITTANG KVANDE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KAJA KITTANG KVANDE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KAJA KITTANG KVANDE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KAJA KITTANG KVANDE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462 521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1 628 884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1 828 884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KAJA KITTANG KVANDE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KAJA KITTANG KVANDE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KAJA KITTANG KVANDE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Colletts allé 85A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918 096 485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KAJA KITTANG KVANDE AS</a:t>
            </a:r>
          </a:p>
        </p:txBody>
      </p:sp>
    </p:spTree>
  </p:cSld>
  <p:clrMapOvr>
    <a:masterClrMapping xmlns:a="http://schemas.openxmlformats.org/drawingml/2006/main"/>
  </p:clrMapOvr>
</p:sld>
</file>