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9f0d30b2d447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3da9b707f94d3e"/>
  </p:sldMasterIdLst>
  <p:sldIdLst>
    <p:sldId xmlns:r="http://schemas.openxmlformats.org/officeDocument/2006/relationships" id="256" r:id="R92c01f63eaab4dd4"/>
    <p:sldId xmlns:r="http://schemas.openxmlformats.org/officeDocument/2006/relationships" id="257" r:id="Rd98747eecbeb47c9"/>
    <p:sldId xmlns:r="http://schemas.openxmlformats.org/officeDocument/2006/relationships" id="258" r:id="R7e9737e19fb24818"/>
    <p:sldId xmlns:r="http://schemas.openxmlformats.org/officeDocument/2006/relationships" id="259" r:id="R1891959a31ec4dfd"/>
    <p:sldId xmlns:r="http://schemas.openxmlformats.org/officeDocument/2006/relationships" id="260" r:id="Rf303e73ee3cf455b"/>
    <p:sldId xmlns:r="http://schemas.openxmlformats.org/officeDocument/2006/relationships" id="261" r:id="R0116c618b8b94e05"/>
    <p:sldId xmlns:r="http://schemas.openxmlformats.org/officeDocument/2006/relationships" id="262" r:id="Rb29fe4b88f624d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da9b707f94d3e" /><Relationship Type="http://schemas.openxmlformats.org/officeDocument/2006/relationships/slide" Target="/ppt/slides/slide1.xml" Id="R92c01f63eaab4dd4" /><Relationship Type="http://schemas.openxmlformats.org/officeDocument/2006/relationships/slide" Target="/ppt/slides/slide2.xml" Id="Rd98747eecbeb47c9" /><Relationship Type="http://schemas.openxmlformats.org/officeDocument/2006/relationships/slide" Target="/ppt/slides/slide3.xml" Id="R7e9737e19fb24818" /><Relationship Type="http://schemas.openxmlformats.org/officeDocument/2006/relationships/slide" Target="/ppt/slides/slide4.xml" Id="R1891959a31ec4dfd" /><Relationship Type="http://schemas.openxmlformats.org/officeDocument/2006/relationships/slide" Target="/ppt/slides/slide5.xml" Id="Rf303e73ee3cf455b" /><Relationship Type="http://schemas.openxmlformats.org/officeDocument/2006/relationships/slide" Target="/ppt/slides/slide6.xml" Id="R0116c618b8b94e05" /><Relationship Type="http://schemas.openxmlformats.org/officeDocument/2006/relationships/slide" Target="/ppt/slides/slide7.xml" Id="Rb29fe4b88f624d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35d53cde644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e2d58abce4df9" /><Relationship Type="http://schemas.openxmlformats.org/officeDocument/2006/relationships/theme" Target="/ppt/slideMasters/theme/theme1.xml" Id="R82d82d2ddb4645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ce2d58abce4d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25f04eccb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b1766c45640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0df2b34bd40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b2d86f79842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1fcf83c6e47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4209b87b44e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2665b7a1645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SAKSBEHANDLER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SAKSBEHANDLER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SAKSBEHANDLER KARLSEN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SAKSBEHANDLER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SAKSBEHANDLER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SAKSBEHANDLER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2 684 154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511 502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3 981 691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4 572 717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SAKSBEHANDLER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SAKSBEHANDLER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Vikaneveien 271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1622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33 16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post@saksbehandler.no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www.saksbehandler.no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918 096 000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SAKSBEHANDLER KARLSEN AS</a:t>
            </a:r>
          </a:p>
        </p:txBody>
      </p:sp>
    </p:spTree>
  </p:cSld>
  <p:clrMapOvr>
    <a:masterClrMapping xmlns:a="http://schemas.openxmlformats.org/drawingml/2006/main"/>
  </p:clrMapOvr>
</p:sld>
</file>