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eaf6fecd374d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7ea544b394f17"/>
  </p:sldMasterIdLst>
  <p:sldIdLst>
    <p:sldId xmlns:r="http://schemas.openxmlformats.org/officeDocument/2006/relationships" id="256" r:id="Re3088dc84c284402"/>
    <p:sldId xmlns:r="http://schemas.openxmlformats.org/officeDocument/2006/relationships" id="257" r:id="R9e9e6361e54e4a64"/>
    <p:sldId xmlns:r="http://schemas.openxmlformats.org/officeDocument/2006/relationships" id="258" r:id="R071b6c02817d4878"/>
    <p:sldId xmlns:r="http://schemas.openxmlformats.org/officeDocument/2006/relationships" id="259" r:id="R7907413092db4a5c"/>
    <p:sldId xmlns:r="http://schemas.openxmlformats.org/officeDocument/2006/relationships" id="260" r:id="Rbe56eea2e31243fd"/>
    <p:sldId xmlns:r="http://schemas.openxmlformats.org/officeDocument/2006/relationships" id="261" r:id="Ra1b1f3a914c74012"/>
    <p:sldId xmlns:r="http://schemas.openxmlformats.org/officeDocument/2006/relationships" id="262" r:id="Rb27b16a860fc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7ea544b394f17" /><Relationship Type="http://schemas.openxmlformats.org/officeDocument/2006/relationships/slide" Target="/ppt/slides/slide1.xml" Id="Re3088dc84c284402" /><Relationship Type="http://schemas.openxmlformats.org/officeDocument/2006/relationships/slide" Target="/ppt/slides/slide2.xml" Id="R9e9e6361e54e4a64" /><Relationship Type="http://schemas.openxmlformats.org/officeDocument/2006/relationships/slide" Target="/ppt/slides/slide3.xml" Id="R071b6c02817d4878" /><Relationship Type="http://schemas.openxmlformats.org/officeDocument/2006/relationships/slide" Target="/ppt/slides/slide4.xml" Id="R7907413092db4a5c" /><Relationship Type="http://schemas.openxmlformats.org/officeDocument/2006/relationships/slide" Target="/ppt/slides/slide5.xml" Id="Rbe56eea2e31243fd" /><Relationship Type="http://schemas.openxmlformats.org/officeDocument/2006/relationships/slide" Target="/ppt/slides/slide6.xml" Id="Ra1b1f3a914c74012" /><Relationship Type="http://schemas.openxmlformats.org/officeDocument/2006/relationships/slide" Target="/ppt/slides/slide7.xml" Id="Rb27b16a860fc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03e7b386f48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03de52f1f47fe" /><Relationship Type="http://schemas.openxmlformats.org/officeDocument/2006/relationships/theme" Target="/ppt/slideMasters/theme/theme1.xml" Id="R2acc8cf8287342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03de52f1f47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8bf9d4039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238ecb9b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3f817a869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eeedc6cde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057e19bd47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448bade754d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6b51fe202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SAKSBEHANDLER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SAKSBEHANDLER KARLSEN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511 502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3 981 691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4 572 717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271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16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post@saksbehandler.no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www.saksbehandler.no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918 096 000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SAKSBEHANDLER KARLSEN AS</a:t>
            </a:r>
          </a:p>
        </p:txBody>
      </p:sp>
    </p:spTree>
  </p:cSld>
  <p:clrMapOvr>
    <a:masterClrMapping xmlns:a="http://schemas.openxmlformats.org/drawingml/2006/main"/>
  </p:clrMapOvr>
</p:sld>
</file>