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241aae70d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c4bf4c9974826"/>
  </p:sldMasterIdLst>
  <p:sldIdLst>
    <p:sldId xmlns:r="http://schemas.openxmlformats.org/officeDocument/2006/relationships" id="256" r:id="R5558bf7fbcb14c99"/>
    <p:sldId xmlns:r="http://schemas.openxmlformats.org/officeDocument/2006/relationships" id="257" r:id="R2a3de0ba09114b46"/>
    <p:sldId xmlns:r="http://schemas.openxmlformats.org/officeDocument/2006/relationships" id="258" r:id="R47eae90353004fce"/>
    <p:sldId xmlns:r="http://schemas.openxmlformats.org/officeDocument/2006/relationships" id="259" r:id="Rd3ad412ce8ee4940"/>
    <p:sldId xmlns:r="http://schemas.openxmlformats.org/officeDocument/2006/relationships" id="260" r:id="R68a1cc022c784a42"/>
    <p:sldId xmlns:r="http://schemas.openxmlformats.org/officeDocument/2006/relationships" id="261" r:id="Raeb203d10bda419d"/>
    <p:sldId xmlns:r="http://schemas.openxmlformats.org/officeDocument/2006/relationships" id="262" r:id="R03bae613eaf7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c4bf4c9974826" /><Relationship Type="http://schemas.openxmlformats.org/officeDocument/2006/relationships/slide" Target="/ppt/slides/slide1.xml" Id="R5558bf7fbcb14c99" /><Relationship Type="http://schemas.openxmlformats.org/officeDocument/2006/relationships/slide" Target="/ppt/slides/slide2.xml" Id="R2a3de0ba09114b46" /><Relationship Type="http://schemas.openxmlformats.org/officeDocument/2006/relationships/slide" Target="/ppt/slides/slide3.xml" Id="R47eae90353004fce" /><Relationship Type="http://schemas.openxmlformats.org/officeDocument/2006/relationships/slide" Target="/ppt/slides/slide4.xml" Id="Rd3ad412ce8ee4940" /><Relationship Type="http://schemas.openxmlformats.org/officeDocument/2006/relationships/slide" Target="/ppt/slides/slide5.xml" Id="R68a1cc022c784a42" /><Relationship Type="http://schemas.openxmlformats.org/officeDocument/2006/relationships/slide" Target="/ppt/slides/slide6.xml" Id="Raeb203d10bda419d" /><Relationship Type="http://schemas.openxmlformats.org/officeDocument/2006/relationships/slide" Target="/ppt/slides/slide7.xml" Id="R03bae613eaf7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e81c9b36f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f649717924d1f" /><Relationship Type="http://schemas.openxmlformats.org/officeDocument/2006/relationships/theme" Target="/ppt/slideMasters/theme/theme1.xml" Id="R99fe1d659912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bf649717924d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9c02085cc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7570326aa4c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510372c02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8c71cefc545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f7294b7f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da95df85641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54ea32621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VIFO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VIFO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FOSSLI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 STEINAR OLAUS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918 061 983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VIFO INVEST AS</a:t>
            </a:r>
          </a:p>
        </p:txBody>
      </p:sp>
    </p:spTree>
  </p:cSld>
  <p:clrMapOvr>
    <a:masterClrMapping xmlns:a="http://schemas.openxmlformats.org/drawingml/2006/main"/>
  </p:clrMapOvr>
</p:sld>
</file>