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30efefc35d41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74054858b1423e"/>
  </p:sldMasterIdLst>
  <p:sldIdLst>
    <p:sldId xmlns:r="http://schemas.openxmlformats.org/officeDocument/2006/relationships" id="256" r:id="Rf4a880050a3c4a57"/>
    <p:sldId xmlns:r="http://schemas.openxmlformats.org/officeDocument/2006/relationships" id="257" r:id="Reead3d3c54274fd2"/>
    <p:sldId xmlns:r="http://schemas.openxmlformats.org/officeDocument/2006/relationships" id="258" r:id="R53d241686a804c9e"/>
    <p:sldId xmlns:r="http://schemas.openxmlformats.org/officeDocument/2006/relationships" id="259" r:id="Rfdc19550c56a4726"/>
    <p:sldId xmlns:r="http://schemas.openxmlformats.org/officeDocument/2006/relationships" id="260" r:id="R628439b819eb487a"/>
    <p:sldId xmlns:r="http://schemas.openxmlformats.org/officeDocument/2006/relationships" id="261" r:id="R5858e246aa624a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4054858b1423e" /><Relationship Type="http://schemas.openxmlformats.org/officeDocument/2006/relationships/slide" Target="/ppt/slides/slide1.xml" Id="Rf4a880050a3c4a57" /><Relationship Type="http://schemas.openxmlformats.org/officeDocument/2006/relationships/slide" Target="/ppt/slides/slide2.xml" Id="Reead3d3c54274fd2" /><Relationship Type="http://schemas.openxmlformats.org/officeDocument/2006/relationships/slide" Target="/ppt/slides/slide3.xml" Id="R53d241686a804c9e" /><Relationship Type="http://schemas.openxmlformats.org/officeDocument/2006/relationships/slide" Target="/ppt/slides/slide4.xml" Id="Rfdc19550c56a4726" /><Relationship Type="http://schemas.openxmlformats.org/officeDocument/2006/relationships/slide" Target="/ppt/slides/slide5.xml" Id="R628439b819eb487a" /><Relationship Type="http://schemas.openxmlformats.org/officeDocument/2006/relationships/slide" Target="/ppt/slides/slide6.xml" Id="R5858e246aa624a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258b2ec2a40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cee51c994493e" /><Relationship Type="http://schemas.openxmlformats.org/officeDocument/2006/relationships/theme" Target="/ppt/slideMasters/theme/theme1.xml" Id="R3cf6fbeac52d4b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acee51c99449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09cf9e35545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d7a104f0f4d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af48b592a40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d1df4a04a48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6906c58fe42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96419ee1540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GUNNAR W TAKSERING &amp;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W TAKSERING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W TAKSERING &amp; EIENDOM AS ble etablert [år] og holder til i Homborsund.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W TAKSERING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W TAKSERING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W TAKSERING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WOXHOLT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W TAKSERING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Ospelia s.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4888 Homborsund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918 059 342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W TAKSERING &amp; EIENDOM AS</a:t>
            </a:r>
          </a:p>
        </p:txBody>
      </p:sp>
    </p:spTree>
  </p:cSld>
  <p:clrMapOvr>
    <a:masterClrMapping xmlns:a="http://schemas.openxmlformats.org/drawingml/2006/main"/>
  </p:clrMapOvr>
</p:sld>
</file>