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57648c10a546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65922628a740a9"/>
  </p:sldMasterIdLst>
  <p:sldIdLst>
    <p:sldId xmlns:r="http://schemas.openxmlformats.org/officeDocument/2006/relationships" id="256" r:id="R0f688154aa504939"/>
    <p:sldId xmlns:r="http://schemas.openxmlformats.org/officeDocument/2006/relationships" id="257" r:id="Rea60117247684053"/>
    <p:sldId xmlns:r="http://schemas.openxmlformats.org/officeDocument/2006/relationships" id="258" r:id="R4821f95fdbaf412a"/>
    <p:sldId xmlns:r="http://schemas.openxmlformats.org/officeDocument/2006/relationships" id="259" r:id="R7e2e2688e12f48f8"/>
    <p:sldId xmlns:r="http://schemas.openxmlformats.org/officeDocument/2006/relationships" id="260" r:id="R95a21e33d2494fbe"/>
    <p:sldId xmlns:r="http://schemas.openxmlformats.org/officeDocument/2006/relationships" id="261" r:id="R88f159899b0044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5922628a740a9" /><Relationship Type="http://schemas.openxmlformats.org/officeDocument/2006/relationships/slide" Target="/ppt/slides/slide1.xml" Id="R0f688154aa504939" /><Relationship Type="http://schemas.openxmlformats.org/officeDocument/2006/relationships/slide" Target="/ppt/slides/slide2.xml" Id="Rea60117247684053" /><Relationship Type="http://schemas.openxmlformats.org/officeDocument/2006/relationships/slide" Target="/ppt/slides/slide3.xml" Id="R4821f95fdbaf412a" /><Relationship Type="http://schemas.openxmlformats.org/officeDocument/2006/relationships/slide" Target="/ppt/slides/slide4.xml" Id="R7e2e2688e12f48f8" /><Relationship Type="http://schemas.openxmlformats.org/officeDocument/2006/relationships/slide" Target="/ppt/slides/slide5.xml" Id="R95a21e33d2494fbe" /><Relationship Type="http://schemas.openxmlformats.org/officeDocument/2006/relationships/slide" Target="/ppt/slides/slide6.xml" Id="R88f159899b0044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c58531a1af47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d7b2a1003482d" /><Relationship Type="http://schemas.openxmlformats.org/officeDocument/2006/relationships/theme" Target="/ppt/slideMasters/theme/theme1.xml" Id="Re50889d730f648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dd7b2a100348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08246ca8c4d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bf8aa99284c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a4898f0274a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ca6a7bc3247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ed12b65ae42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eadcc061b4d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OLDERHEIM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OLDERHEIM HOLDING AS ble etablert [år] og holder til i Eina.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HANSEN OLDERHEIM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Hågårvegen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2843 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918 044 361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OLDERHEIM HOLDING AS</a:t>
            </a:r>
          </a:p>
        </p:txBody>
      </p:sp>
    </p:spTree>
  </p:cSld>
  <p:clrMapOvr>
    <a:masterClrMapping xmlns:a="http://schemas.openxmlformats.org/drawingml/2006/main"/>
  </p:clrMapOvr>
</p:sld>
</file>