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d67d39f525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b57f1f7a74a05"/>
  </p:sldMasterIdLst>
  <p:sldIdLst>
    <p:sldId xmlns:r="http://schemas.openxmlformats.org/officeDocument/2006/relationships" id="256" r:id="R4239d2f76e6c4da9"/>
    <p:sldId xmlns:r="http://schemas.openxmlformats.org/officeDocument/2006/relationships" id="257" r:id="R592eed6307614d4c"/>
    <p:sldId xmlns:r="http://schemas.openxmlformats.org/officeDocument/2006/relationships" id="258" r:id="Re61e999bbfad4c84"/>
    <p:sldId xmlns:r="http://schemas.openxmlformats.org/officeDocument/2006/relationships" id="259" r:id="R71547a00bdca43ca"/>
    <p:sldId xmlns:r="http://schemas.openxmlformats.org/officeDocument/2006/relationships" id="260" r:id="R35761e66201b4e4e"/>
    <p:sldId xmlns:r="http://schemas.openxmlformats.org/officeDocument/2006/relationships" id="261" r:id="R6aea7f104c4b4a2b"/>
    <p:sldId xmlns:r="http://schemas.openxmlformats.org/officeDocument/2006/relationships" id="262" r:id="Rf327491d780c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b57f1f7a74a05" /><Relationship Type="http://schemas.openxmlformats.org/officeDocument/2006/relationships/slide" Target="/ppt/slides/slide1.xml" Id="R4239d2f76e6c4da9" /><Relationship Type="http://schemas.openxmlformats.org/officeDocument/2006/relationships/slide" Target="/ppt/slides/slide2.xml" Id="R592eed6307614d4c" /><Relationship Type="http://schemas.openxmlformats.org/officeDocument/2006/relationships/slide" Target="/ppt/slides/slide3.xml" Id="Re61e999bbfad4c84" /><Relationship Type="http://schemas.openxmlformats.org/officeDocument/2006/relationships/slide" Target="/ppt/slides/slide4.xml" Id="R71547a00bdca43ca" /><Relationship Type="http://schemas.openxmlformats.org/officeDocument/2006/relationships/slide" Target="/ppt/slides/slide5.xml" Id="R35761e66201b4e4e" /><Relationship Type="http://schemas.openxmlformats.org/officeDocument/2006/relationships/slide" Target="/ppt/slides/slide6.xml" Id="R6aea7f104c4b4a2b" /><Relationship Type="http://schemas.openxmlformats.org/officeDocument/2006/relationships/slide" Target="/ppt/slides/slide7.xml" Id="Rf327491d780c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15cd79945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9c72a4b0e4c2f" /><Relationship Type="http://schemas.openxmlformats.org/officeDocument/2006/relationships/theme" Target="/ppt/slideMasters/theme/theme1.xml" Id="Ra280b1c882284b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9c72a4b0e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e4e9819d4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cce30f318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b5570a504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8e2769125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1aeec8ae2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2cfb3ac834a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13430bbad42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