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3eb8b1bce445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d04fbfb134666"/>
  </p:sldMasterIdLst>
  <p:sldIdLst>
    <p:sldId xmlns:r="http://schemas.openxmlformats.org/officeDocument/2006/relationships" id="256" r:id="R677d3138617b41b0"/>
    <p:sldId xmlns:r="http://schemas.openxmlformats.org/officeDocument/2006/relationships" id="257" r:id="Rd31f24afd94c45f2"/>
    <p:sldId xmlns:r="http://schemas.openxmlformats.org/officeDocument/2006/relationships" id="258" r:id="Rdee4111c84a44daf"/>
    <p:sldId xmlns:r="http://schemas.openxmlformats.org/officeDocument/2006/relationships" id="259" r:id="R62f59ea49d2449bb"/>
    <p:sldId xmlns:r="http://schemas.openxmlformats.org/officeDocument/2006/relationships" id="260" r:id="Rddf0b8b245b14a56"/>
    <p:sldId xmlns:r="http://schemas.openxmlformats.org/officeDocument/2006/relationships" id="261" r:id="R498c8860637e4d3e"/>
    <p:sldId xmlns:r="http://schemas.openxmlformats.org/officeDocument/2006/relationships" id="262" r:id="Rdf3379cee307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d04fbfb134666" /><Relationship Type="http://schemas.openxmlformats.org/officeDocument/2006/relationships/slide" Target="/ppt/slides/slide1.xml" Id="R677d3138617b41b0" /><Relationship Type="http://schemas.openxmlformats.org/officeDocument/2006/relationships/slide" Target="/ppt/slides/slide2.xml" Id="Rd31f24afd94c45f2" /><Relationship Type="http://schemas.openxmlformats.org/officeDocument/2006/relationships/slide" Target="/ppt/slides/slide3.xml" Id="Rdee4111c84a44daf" /><Relationship Type="http://schemas.openxmlformats.org/officeDocument/2006/relationships/slide" Target="/ppt/slides/slide4.xml" Id="R62f59ea49d2449bb" /><Relationship Type="http://schemas.openxmlformats.org/officeDocument/2006/relationships/slide" Target="/ppt/slides/slide5.xml" Id="Rddf0b8b245b14a56" /><Relationship Type="http://schemas.openxmlformats.org/officeDocument/2006/relationships/slide" Target="/ppt/slides/slide6.xml" Id="R498c8860637e4d3e" /><Relationship Type="http://schemas.openxmlformats.org/officeDocument/2006/relationships/slide" Target="/ppt/slides/slide7.xml" Id="Rdf3379cee307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624248296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91b23787a414a" /><Relationship Type="http://schemas.openxmlformats.org/officeDocument/2006/relationships/theme" Target="/ppt/slideMasters/theme/theme1.xml" Id="Rdc947bda3ac6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c91b23787a41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c00fdf7ab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5f7f2cf9847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dd70a795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29564310742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b6b99472346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f229984fd47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180ecd6d43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 GLOBAL TALENT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GLOBAL TALENT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GLOBAL TALENT HOLDCO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GLOBAL TALENT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GLOBAL TALENT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GLOBAL TALENT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387 582 000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608 637 000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GLOBAL TALENT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GLOBAL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GLOBAL TALENT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918 033 335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GLOBAL TALENT HOLDCO AS</a:t>
            </a:r>
          </a:p>
        </p:txBody>
      </p:sp>
    </p:spTree>
  </p:cSld>
  <p:clrMapOvr>
    <a:masterClrMapping xmlns:a="http://schemas.openxmlformats.org/drawingml/2006/main"/>
  </p:clrMapOvr>
</p:sld>
</file>