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8b65fbaa844d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7ccb9e89df4600"/>
  </p:sldMasterIdLst>
  <p:sldIdLst>
    <p:sldId xmlns:r="http://schemas.openxmlformats.org/officeDocument/2006/relationships" id="256" r:id="R2e10edf789304004"/>
    <p:sldId xmlns:r="http://schemas.openxmlformats.org/officeDocument/2006/relationships" id="257" r:id="R1e9a3d0e9a4d4163"/>
    <p:sldId xmlns:r="http://schemas.openxmlformats.org/officeDocument/2006/relationships" id="258" r:id="R5462857469fe4596"/>
    <p:sldId xmlns:r="http://schemas.openxmlformats.org/officeDocument/2006/relationships" id="259" r:id="Recf0661920c34ec1"/>
    <p:sldId xmlns:r="http://schemas.openxmlformats.org/officeDocument/2006/relationships" id="260" r:id="Rd07ec2282646400a"/>
    <p:sldId xmlns:r="http://schemas.openxmlformats.org/officeDocument/2006/relationships" id="261" r:id="Rfb878aefae184724"/>
    <p:sldId xmlns:r="http://schemas.openxmlformats.org/officeDocument/2006/relationships" id="262" r:id="R669ce7fd4bb548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7ccb9e89df4600" /><Relationship Type="http://schemas.openxmlformats.org/officeDocument/2006/relationships/slide" Target="/ppt/slides/slide1.xml" Id="R2e10edf789304004" /><Relationship Type="http://schemas.openxmlformats.org/officeDocument/2006/relationships/slide" Target="/ppt/slides/slide2.xml" Id="R1e9a3d0e9a4d4163" /><Relationship Type="http://schemas.openxmlformats.org/officeDocument/2006/relationships/slide" Target="/ppt/slides/slide3.xml" Id="R5462857469fe4596" /><Relationship Type="http://schemas.openxmlformats.org/officeDocument/2006/relationships/slide" Target="/ppt/slides/slide4.xml" Id="Recf0661920c34ec1" /><Relationship Type="http://schemas.openxmlformats.org/officeDocument/2006/relationships/slide" Target="/ppt/slides/slide5.xml" Id="Rd07ec2282646400a" /><Relationship Type="http://schemas.openxmlformats.org/officeDocument/2006/relationships/slide" Target="/ppt/slides/slide6.xml" Id="Rfb878aefae184724" /><Relationship Type="http://schemas.openxmlformats.org/officeDocument/2006/relationships/slide" Target="/ppt/slides/slide7.xml" Id="R669ce7fd4bb548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a7c927952a4e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822584ad0486c" /><Relationship Type="http://schemas.openxmlformats.org/officeDocument/2006/relationships/theme" Target="/ppt/slideMasters/theme/theme1.xml" Id="R4699c888e02c45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9822584ad048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a2851492348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279e8471646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31df1f4624f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0986da7764c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c15c0e1524e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340faf1dd47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ba41d2ccc49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WORKBENCH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WORKBENCH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WORKBENCH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WORKBENCH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WORKBENCH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WORKBENCH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1 152 820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1 482 630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4 503 817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4 571 901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WORKBENCH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HØIEN JARLE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WORKBENCH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Dalsveien 53D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918 030 239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WORKBENCH CAPITAL AS</a:t>
            </a:r>
          </a:p>
        </p:txBody>
      </p:sp>
    </p:spTree>
  </p:cSld>
  <p:clrMapOvr>
    <a:masterClrMapping xmlns:a="http://schemas.openxmlformats.org/drawingml/2006/main"/>
  </p:clrMapOvr>
</p:sld>
</file>