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4e3cde404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9abe201e64194"/>
  </p:sldMasterIdLst>
  <p:sldIdLst>
    <p:sldId xmlns:r="http://schemas.openxmlformats.org/officeDocument/2006/relationships" id="256" r:id="Ra966318aa4b3498e"/>
    <p:sldId xmlns:r="http://schemas.openxmlformats.org/officeDocument/2006/relationships" id="257" r:id="R086700a25c5f45d6"/>
    <p:sldId xmlns:r="http://schemas.openxmlformats.org/officeDocument/2006/relationships" id="258" r:id="R7c9070da6f554d78"/>
    <p:sldId xmlns:r="http://schemas.openxmlformats.org/officeDocument/2006/relationships" id="259" r:id="R3b11642401b6457d"/>
    <p:sldId xmlns:r="http://schemas.openxmlformats.org/officeDocument/2006/relationships" id="260" r:id="Rbf21f16ccd3d43ed"/>
    <p:sldId xmlns:r="http://schemas.openxmlformats.org/officeDocument/2006/relationships" id="261" r:id="Re43985dc4573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9abe201e64194" /><Relationship Type="http://schemas.openxmlformats.org/officeDocument/2006/relationships/slide" Target="/ppt/slides/slide1.xml" Id="Ra966318aa4b3498e" /><Relationship Type="http://schemas.openxmlformats.org/officeDocument/2006/relationships/slide" Target="/ppt/slides/slide2.xml" Id="R086700a25c5f45d6" /><Relationship Type="http://schemas.openxmlformats.org/officeDocument/2006/relationships/slide" Target="/ppt/slides/slide3.xml" Id="R7c9070da6f554d78" /><Relationship Type="http://schemas.openxmlformats.org/officeDocument/2006/relationships/slide" Target="/ppt/slides/slide4.xml" Id="R3b11642401b6457d" /><Relationship Type="http://schemas.openxmlformats.org/officeDocument/2006/relationships/slide" Target="/ppt/slides/slide5.xml" Id="Rbf21f16ccd3d43ed" /><Relationship Type="http://schemas.openxmlformats.org/officeDocument/2006/relationships/slide" Target="/ppt/slides/slide6.xml" Id="Re43985dc4573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32ddfc3e342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974097e44ca9" /><Relationship Type="http://schemas.openxmlformats.org/officeDocument/2006/relationships/theme" Target="/ppt/slideMasters/theme/theme1.xml" Id="Re501cfe68102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0974097e4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08235c1bd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52819ce57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6cd8f315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abf4b1042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3a609ea89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29501540b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ITA BYGG SERVICE &amp;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ITA BYGG SERVICE &amp;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918 022 945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 BYGG SERVICE &amp; RENHOLD AS</a:t>
            </a:r>
          </a:p>
        </p:txBody>
      </p:sp>
    </p:spTree>
  </p:cSld>
  <p:clrMapOvr>
    <a:masterClrMapping xmlns:a="http://schemas.openxmlformats.org/drawingml/2006/main"/>
  </p:clrMapOvr>
</p:sld>
</file>