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fb17d2907044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1a373efc4e42c2"/>
  </p:sldMasterIdLst>
  <p:sldIdLst>
    <p:sldId xmlns:r="http://schemas.openxmlformats.org/officeDocument/2006/relationships" id="256" r:id="R2b8b1053b4ea406f"/>
    <p:sldId xmlns:r="http://schemas.openxmlformats.org/officeDocument/2006/relationships" id="257" r:id="R25ce3c6570c24b54"/>
    <p:sldId xmlns:r="http://schemas.openxmlformats.org/officeDocument/2006/relationships" id="258" r:id="Rc975dbea1b244c1b"/>
    <p:sldId xmlns:r="http://schemas.openxmlformats.org/officeDocument/2006/relationships" id="259" r:id="Rb5a0b6265ff14796"/>
    <p:sldId xmlns:r="http://schemas.openxmlformats.org/officeDocument/2006/relationships" id="260" r:id="Rbbba6a7bcfb3472f"/>
    <p:sldId xmlns:r="http://schemas.openxmlformats.org/officeDocument/2006/relationships" id="261" r:id="Re0416d57faee4890"/>
    <p:sldId xmlns:r="http://schemas.openxmlformats.org/officeDocument/2006/relationships" id="262" r:id="R93096b75645b4a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1a373efc4e42c2" /><Relationship Type="http://schemas.openxmlformats.org/officeDocument/2006/relationships/slide" Target="/ppt/slides/slide1.xml" Id="R2b8b1053b4ea406f" /><Relationship Type="http://schemas.openxmlformats.org/officeDocument/2006/relationships/slide" Target="/ppt/slides/slide2.xml" Id="R25ce3c6570c24b54" /><Relationship Type="http://schemas.openxmlformats.org/officeDocument/2006/relationships/slide" Target="/ppt/slides/slide3.xml" Id="Rc975dbea1b244c1b" /><Relationship Type="http://schemas.openxmlformats.org/officeDocument/2006/relationships/slide" Target="/ppt/slides/slide4.xml" Id="Rb5a0b6265ff14796" /><Relationship Type="http://schemas.openxmlformats.org/officeDocument/2006/relationships/slide" Target="/ppt/slides/slide5.xml" Id="Rbbba6a7bcfb3472f" /><Relationship Type="http://schemas.openxmlformats.org/officeDocument/2006/relationships/slide" Target="/ppt/slides/slide6.xml" Id="Re0416d57faee4890" /><Relationship Type="http://schemas.openxmlformats.org/officeDocument/2006/relationships/slide" Target="/ppt/slides/slide7.xml" Id="R93096b75645b4a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d26b444bdd42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11cf40e6e4916" /><Relationship Type="http://schemas.openxmlformats.org/officeDocument/2006/relationships/theme" Target="/ppt/slideMasters/theme/theme1.xml" Id="R192b2110e20c40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a11cf40e6e49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d708431b2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d721fbc0b4b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302115b6be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b2b611bf4f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32854c23a41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7cf560ba4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bb2003da5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 MASKINSERVICE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 MASKINSERVICE AS ble etablert [år] og holder til i Nordstrøno.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3 883 750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−468 134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239 722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1 995 153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FITJE FREDRIK STRØNEN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FITJE IVAR SKEIE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RONGVED RICHARD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MASKINSERVICE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5218 Nordstrøno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918 018 697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 MASKINSERVICE AS</a:t>
            </a:r>
          </a:p>
        </p:txBody>
      </p:sp>
    </p:spTree>
  </p:cSld>
  <p:clrMapOvr>
    <a:masterClrMapping xmlns:a="http://schemas.openxmlformats.org/drawingml/2006/main"/>
  </p:clrMapOvr>
</p:sld>
</file>