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e222163a1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0e4491a73493c"/>
  </p:sldMasterIdLst>
  <p:sldIdLst>
    <p:sldId xmlns:r="http://schemas.openxmlformats.org/officeDocument/2006/relationships" id="256" r:id="R05371c2a730d4435"/>
    <p:sldId xmlns:r="http://schemas.openxmlformats.org/officeDocument/2006/relationships" id="257" r:id="R95987d0386cd4c74"/>
    <p:sldId xmlns:r="http://schemas.openxmlformats.org/officeDocument/2006/relationships" id="258" r:id="R2b7ab29f35c44af5"/>
    <p:sldId xmlns:r="http://schemas.openxmlformats.org/officeDocument/2006/relationships" id="259" r:id="Rd6c3a025582846c0"/>
    <p:sldId xmlns:r="http://schemas.openxmlformats.org/officeDocument/2006/relationships" id="260" r:id="R6158317aa765438d"/>
    <p:sldId xmlns:r="http://schemas.openxmlformats.org/officeDocument/2006/relationships" id="261" r:id="Rc791dfb01d584d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0e4491a73493c" /><Relationship Type="http://schemas.openxmlformats.org/officeDocument/2006/relationships/slide" Target="/ppt/slides/slide1.xml" Id="R05371c2a730d4435" /><Relationship Type="http://schemas.openxmlformats.org/officeDocument/2006/relationships/slide" Target="/ppt/slides/slide2.xml" Id="R95987d0386cd4c74" /><Relationship Type="http://schemas.openxmlformats.org/officeDocument/2006/relationships/slide" Target="/ppt/slides/slide3.xml" Id="R2b7ab29f35c44af5" /><Relationship Type="http://schemas.openxmlformats.org/officeDocument/2006/relationships/slide" Target="/ppt/slides/slide4.xml" Id="Rd6c3a025582846c0" /><Relationship Type="http://schemas.openxmlformats.org/officeDocument/2006/relationships/slide" Target="/ppt/slides/slide5.xml" Id="R6158317aa765438d" /><Relationship Type="http://schemas.openxmlformats.org/officeDocument/2006/relationships/slide" Target="/ppt/slides/slide6.xml" Id="Rc791dfb01d584d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6cedd7c12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c42bde40b4164" /><Relationship Type="http://schemas.openxmlformats.org/officeDocument/2006/relationships/theme" Target="/ppt/slideMasters/theme/theme1.xml" Id="R23d61aa7aef6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c42bde40b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7357ac91a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85c80752a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89f3f91e0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4be64519449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1f724f0e8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f04239e1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MILJØPROSJEKT JAR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MILJØPROSJEKT JAR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934 129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918 015 299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MILJØPROSJEKT JAR AS</a:t>
            </a:r>
          </a:p>
        </p:txBody>
      </p:sp>
    </p:spTree>
  </p:cSld>
  <p:clrMapOvr>
    <a:masterClrMapping xmlns:a="http://schemas.openxmlformats.org/drawingml/2006/main"/>
  </p:clrMapOvr>
</p:sld>
</file>