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26117ebfa640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a47c7423034fd3"/>
  </p:sldMasterIdLst>
  <p:sldIdLst>
    <p:sldId xmlns:r="http://schemas.openxmlformats.org/officeDocument/2006/relationships" id="256" r:id="R532d9a4c7e834868"/>
    <p:sldId xmlns:r="http://schemas.openxmlformats.org/officeDocument/2006/relationships" id="257" r:id="Ra685e7daedb44232"/>
    <p:sldId xmlns:r="http://schemas.openxmlformats.org/officeDocument/2006/relationships" id="258" r:id="R65c7d43153e64bac"/>
    <p:sldId xmlns:r="http://schemas.openxmlformats.org/officeDocument/2006/relationships" id="259" r:id="R273ab783391c4a17"/>
    <p:sldId xmlns:r="http://schemas.openxmlformats.org/officeDocument/2006/relationships" id="260" r:id="R182368041a3f4c94"/>
    <p:sldId xmlns:r="http://schemas.openxmlformats.org/officeDocument/2006/relationships" id="261" r:id="Rfac475c8edaa49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a47c7423034fd3" /><Relationship Type="http://schemas.openxmlformats.org/officeDocument/2006/relationships/slide" Target="/ppt/slides/slide1.xml" Id="R532d9a4c7e834868" /><Relationship Type="http://schemas.openxmlformats.org/officeDocument/2006/relationships/slide" Target="/ppt/slides/slide2.xml" Id="Ra685e7daedb44232" /><Relationship Type="http://schemas.openxmlformats.org/officeDocument/2006/relationships/slide" Target="/ppt/slides/slide3.xml" Id="R65c7d43153e64bac" /><Relationship Type="http://schemas.openxmlformats.org/officeDocument/2006/relationships/slide" Target="/ppt/slides/slide4.xml" Id="R273ab783391c4a17" /><Relationship Type="http://schemas.openxmlformats.org/officeDocument/2006/relationships/slide" Target="/ppt/slides/slide5.xml" Id="R182368041a3f4c94" /><Relationship Type="http://schemas.openxmlformats.org/officeDocument/2006/relationships/slide" Target="/ppt/slides/slide6.xml" Id="Rfac475c8edaa49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3b7388a5054d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97d8119714797" /><Relationship Type="http://schemas.openxmlformats.org/officeDocument/2006/relationships/theme" Target="/ppt/slideMasters/theme/theme1.xml" Id="Rb658dc3cb55b4d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597d81197147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4794214ee48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1771c51f344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3eb777c1244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970b2bedc44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904b6933948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273ffe35d48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BØNES MUR OG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BØNES MUR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BØNES MUR OG MASKIN AS ble etablert [år] og holder til i Mathopen.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BØNES MUR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BØNES MUR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BØNES MUR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ERVIK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ERVIK INVESTERINGER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BØNES MUR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Skareveien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5174 Mathopen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918 014 683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BØNES MUR OG MASKIN AS</a:t>
            </a:r>
          </a:p>
        </p:txBody>
      </p:sp>
    </p:spTree>
  </p:cSld>
  <p:clrMapOvr>
    <a:masterClrMapping xmlns:a="http://schemas.openxmlformats.org/drawingml/2006/main"/>
  </p:clrMapOvr>
</p:sld>
</file>