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22e13b030540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cafcf2ba3c46d0"/>
  </p:sldMasterIdLst>
  <p:sldIdLst>
    <p:sldId xmlns:r="http://schemas.openxmlformats.org/officeDocument/2006/relationships" id="256" r:id="R20b59301aa87434d"/>
    <p:sldId xmlns:r="http://schemas.openxmlformats.org/officeDocument/2006/relationships" id="257" r:id="Rda0beb68e0824256"/>
    <p:sldId xmlns:r="http://schemas.openxmlformats.org/officeDocument/2006/relationships" id="258" r:id="Ra1dd56d8bd5b432f"/>
    <p:sldId xmlns:r="http://schemas.openxmlformats.org/officeDocument/2006/relationships" id="259" r:id="R61f37d7131654c68"/>
    <p:sldId xmlns:r="http://schemas.openxmlformats.org/officeDocument/2006/relationships" id="260" r:id="Reefd530f5322476c"/>
    <p:sldId xmlns:r="http://schemas.openxmlformats.org/officeDocument/2006/relationships" id="261" r:id="Rbef5db17f2f24e22"/>
    <p:sldId xmlns:r="http://schemas.openxmlformats.org/officeDocument/2006/relationships" id="262" r:id="Rb6c260389bb347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afcf2ba3c46d0" /><Relationship Type="http://schemas.openxmlformats.org/officeDocument/2006/relationships/slide" Target="/ppt/slides/slide1.xml" Id="R20b59301aa87434d" /><Relationship Type="http://schemas.openxmlformats.org/officeDocument/2006/relationships/slide" Target="/ppt/slides/slide2.xml" Id="Rda0beb68e0824256" /><Relationship Type="http://schemas.openxmlformats.org/officeDocument/2006/relationships/slide" Target="/ppt/slides/slide3.xml" Id="Ra1dd56d8bd5b432f" /><Relationship Type="http://schemas.openxmlformats.org/officeDocument/2006/relationships/slide" Target="/ppt/slides/slide4.xml" Id="R61f37d7131654c68" /><Relationship Type="http://schemas.openxmlformats.org/officeDocument/2006/relationships/slide" Target="/ppt/slides/slide5.xml" Id="Reefd530f5322476c" /><Relationship Type="http://schemas.openxmlformats.org/officeDocument/2006/relationships/slide" Target="/ppt/slides/slide6.xml" Id="Rbef5db17f2f24e22" /><Relationship Type="http://schemas.openxmlformats.org/officeDocument/2006/relationships/slide" Target="/ppt/slides/slide7.xml" Id="Rb6c260389bb347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6b472412f46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5913bddf74cea" /><Relationship Type="http://schemas.openxmlformats.org/officeDocument/2006/relationships/theme" Target="/ppt/slideMasters/theme/theme1.xml" Id="R2a1464c877fa47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5913bddf74c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c1b8c1333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eddad5e3b4d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51b865d634e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09de3bfb9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af605fb6a48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d1ecb3ff843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af337d6ba41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 MASKIN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2 279 888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484 128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398 498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937 026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1 396 684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 BJARTE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Tungenesveien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voll.maskin@lyse.net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918 010 459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MASKIN AS</a:t>
            </a:r>
          </a:p>
        </p:txBody>
      </p:sp>
    </p:spTree>
  </p:cSld>
  <p:clrMapOvr>
    <a:masterClrMapping xmlns:a="http://schemas.openxmlformats.org/drawingml/2006/main"/>
  </p:clrMapOvr>
</p:sld>
</file>