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bf3dad3ac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7fc83ad8c4b0c"/>
  </p:sldMasterIdLst>
  <p:sldIdLst>
    <p:sldId xmlns:r="http://schemas.openxmlformats.org/officeDocument/2006/relationships" id="256" r:id="R9e245315c65a4c25"/>
    <p:sldId xmlns:r="http://schemas.openxmlformats.org/officeDocument/2006/relationships" id="257" r:id="R9fbb3db4c70747c2"/>
    <p:sldId xmlns:r="http://schemas.openxmlformats.org/officeDocument/2006/relationships" id="258" r:id="R2a0d8ead930041b6"/>
    <p:sldId xmlns:r="http://schemas.openxmlformats.org/officeDocument/2006/relationships" id="259" r:id="Rbe4d840680804f2b"/>
    <p:sldId xmlns:r="http://schemas.openxmlformats.org/officeDocument/2006/relationships" id="260" r:id="Ra5443fbb322f4235"/>
    <p:sldId xmlns:r="http://schemas.openxmlformats.org/officeDocument/2006/relationships" id="261" r:id="Ra255c437e5a645c9"/>
    <p:sldId xmlns:r="http://schemas.openxmlformats.org/officeDocument/2006/relationships" id="262" r:id="R9b5bb13f87ad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7fc83ad8c4b0c" /><Relationship Type="http://schemas.openxmlformats.org/officeDocument/2006/relationships/slide" Target="/ppt/slides/slide1.xml" Id="R9e245315c65a4c25" /><Relationship Type="http://schemas.openxmlformats.org/officeDocument/2006/relationships/slide" Target="/ppt/slides/slide2.xml" Id="R9fbb3db4c70747c2" /><Relationship Type="http://schemas.openxmlformats.org/officeDocument/2006/relationships/slide" Target="/ppt/slides/slide3.xml" Id="R2a0d8ead930041b6" /><Relationship Type="http://schemas.openxmlformats.org/officeDocument/2006/relationships/slide" Target="/ppt/slides/slide4.xml" Id="Rbe4d840680804f2b" /><Relationship Type="http://schemas.openxmlformats.org/officeDocument/2006/relationships/slide" Target="/ppt/slides/slide5.xml" Id="Ra5443fbb322f4235" /><Relationship Type="http://schemas.openxmlformats.org/officeDocument/2006/relationships/slide" Target="/ppt/slides/slide6.xml" Id="Ra255c437e5a645c9" /><Relationship Type="http://schemas.openxmlformats.org/officeDocument/2006/relationships/slide" Target="/ppt/slides/slide7.xml" Id="R9b5bb13f87ad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71395d4cf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e6d237b14eec" /><Relationship Type="http://schemas.openxmlformats.org/officeDocument/2006/relationships/theme" Target="/ppt/slideMasters/theme/theme1.xml" Id="R3931d08fe091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3e6d237b1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b00c0a9ab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3806bfd3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a74f1991e4f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0d88a7157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472238b37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e4653f538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3b8923f16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KØL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KØL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1 115 043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1 187 316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DYRSETH MARI OPØIEN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DYRSETH 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Hovsbakkan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917 996 261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KØL AS</a:t>
            </a:r>
          </a:p>
        </p:txBody>
      </p:sp>
    </p:spTree>
  </p:cSld>
  <p:clrMapOvr>
    <a:masterClrMapping xmlns:a="http://schemas.openxmlformats.org/drawingml/2006/main"/>
  </p:clrMapOvr>
</p:sld>
</file>