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fd61aab7e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2ea59e2ac43d6"/>
  </p:sldMasterIdLst>
  <p:sldIdLst>
    <p:sldId xmlns:r="http://schemas.openxmlformats.org/officeDocument/2006/relationships" id="256" r:id="Re007e0f7bea74a5e"/>
    <p:sldId xmlns:r="http://schemas.openxmlformats.org/officeDocument/2006/relationships" id="257" r:id="R48f1b0ec9beb4571"/>
    <p:sldId xmlns:r="http://schemas.openxmlformats.org/officeDocument/2006/relationships" id="258" r:id="Rca275d80ccdc4469"/>
    <p:sldId xmlns:r="http://schemas.openxmlformats.org/officeDocument/2006/relationships" id="259" r:id="R1b135bcca8b74c6e"/>
    <p:sldId xmlns:r="http://schemas.openxmlformats.org/officeDocument/2006/relationships" id="260" r:id="Re7444f6af2e04920"/>
    <p:sldId xmlns:r="http://schemas.openxmlformats.org/officeDocument/2006/relationships" id="261" r:id="R55807ad7da1b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2ea59e2ac43d6" /><Relationship Type="http://schemas.openxmlformats.org/officeDocument/2006/relationships/slide" Target="/ppt/slides/slide1.xml" Id="Re007e0f7bea74a5e" /><Relationship Type="http://schemas.openxmlformats.org/officeDocument/2006/relationships/slide" Target="/ppt/slides/slide2.xml" Id="R48f1b0ec9beb4571" /><Relationship Type="http://schemas.openxmlformats.org/officeDocument/2006/relationships/slide" Target="/ppt/slides/slide3.xml" Id="Rca275d80ccdc4469" /><Relationship Type="http://schemas.openxmlformats.org/officeDocument/2006/relationships/slide" Target="/ppt/slides/slide4.xml" Id="R1b135bcca8b74c6e" /><Relationship Type="http://schemas.openxmlformats.org/officeDocument/2006/relationships/slide" Target="/ppt/slides/slide5.xml" Id="Re7444f6af2e04920" /><Relationship Type="http://schemas.openxmlformats.org/officeDocument/2006/relationships/slide" Target="/ppt/slides/slide6.xml" Id="R55807ad7da1b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8ef905a7347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7e4f445c427a" /><Relationship Type="http://schemas.openxmlformats.org/officeDocument/2006/relationships/theme" Target="/ppt/slideMasters/theme/theme1.xml" Id="Ra7f0dfc2ef55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87e4f445c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bb51a8cb8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479e2c72f48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b367a5260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ab7ea8929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946d28a17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10d56874e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STOVNER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STOVNER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STOVNER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STOVNER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STOVNER JACOBSEN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Pastor Blaauws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917 994 129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STOVNER HOLDING AS</a:t>
            </a:r>
          </a:p>
        </p:txBody>
      </p:sp>
    </p:spTree>
  </p:cSld>
  <p:clrMapOvr>
    <a:masterClrMapping xmlns:a="http://schemas.openxmlformats.org/drawingml/2006/main"/>
  </p:clrMapOvr>
</p:sld>
</file>