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d75ad9db764e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d2e7359f7f4767"/>
  </p:sldMasterIdLst>
  <p:sldIdLst>
    <p:sldId xmlns:r="http://schemas.openxmlformats.org/officeDocument/2006/relationships" id="256" r:id="R499f06f228ff432b"/>
    <p:sldId xmlns:r="http://schemas.openxmlformats.org/officeDocument/2006/relationships" id="257" r:id="R683014744ba64025"/>
    <p:sldId xmlns:r="http://schemas.openxmlformats.org/officeDocument/2006/relationships" id="258" r:id="R8dc7435ab037461f"/>
    <p:sldId xmlns:r="http://schemas.openxmlformats.org/officeDocument/2006/relationships" id="259" r:id="R88b1f196f02942f6"/>
    <p:sldId xmlns:r="http://schemas.openxmlformats.org/officeDocument/2006/relationships" id="260" r:id="Rbff89c51dece49d2"/>
    <p:sldId xmlns:r="http://schemas.openxmlformats.org/officeDocument/2006/relationships" id="261" r:id="R45e26c62543b4835"/>
    <p:sldId xmlns:r="http://schemas.openxmlformats.org/officeDocument/2006/relationships" id="262" r:id="R26612067929047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2e7359f7f4767" /><Relationship Type="http://schemas.openxmlformats.org/officeDocument/2006/relationships/slide" Target="/ppt/slides/slide1.xml" Id="R499f06f228ff432b" /><Relationship Type="http://schemas.openxmlformats.org/officeDocument/2006/relationships/slide" Target="/ppt/slides/slide2.xml" Id="R683014744ba64025" /><Relationship Type="http://schemas.openxmlformats.org/officeDocument/2006/relationships/slide" Target="/ppt/slides/slide3.xml" Id="R8dc7435ab037461f" /><Relationship Type="http://schemas.openxmlformats.org/officeDocument/2006/relationships/slide" Target="/ppt/slides/slide4.xml" Id="R88b1f196f02942f6" /><Relationship Type="http://schemas.openxmlformats.org/officeDocument/2006/relationships/slide" Target="/ppt/slides/slide5.xml" Id="Rbff89c51dece49d2" /><Relationship Type="http://schemas.openxmlformats.org/officeDocument/2006/relationships/slide" Target="/ppt/slides/slide6.xml" Id="R45e26c62543b4835" /><Relationship Type="http://schemas.openxmlformats.org/officeDocument/2006/relationships/slide" Target="/ppt/slides/slide7.xml" Id="R26612067929047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f4e1bcd2345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9f5bfc5c04cca" /><Relationship Type="http://schemas.openxmlformats.org/officeDocument/2006/relationships/theme" Target="/ppt/slideMasters/theme/theme1.xml" Id="Ra522e182bae147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09f5bfc5c04c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53ebacec043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17c8012e148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122e2419f49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6399b376342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aa261dbce47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1594a91074d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c9d06976f45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E6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E6 EIENDOM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7 073 353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67 100 472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479 719 146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E6E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Hvamsvingen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post@e6e.no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www.e6e.no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