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ecf2c3161748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6d404a3a4f48c3"/>
  </p:sldMasterIdLst>
  <p:sldIdLst>
    <p:sldId xmlns:r="http://schemas.openxmlformats.org/officeDocument/2006/relationships" id="256" r:id="R2cdc9ff7dcec4cf2"/>
    <p:sldId xmlns:r="http://schemas.openxmlformats.org/officeDocument/2006/relationships" id="257" r:id="Rb1c773723f1c42e6"/>
    <p:sldId xmlns:r="http://schemas.openxmlformats.org/officeDocument/2006/relationships" id="258" r:id="R6944456554c046fb"/>
    <p:sldId xmlns:r="http://schemas.openxmlformats.org/officeDocument/2006/relationships" id="259" r:id="Ra1282ff954b04ba6"/>
    <p:sldId xmlns:r="http://schemas.openxmlformats.org/officeDocument/2006/relationships" id="260" r:id="R832d362e0c3947c4"/>
    <p:sldId xmlns:r="http://schemas.openxmlformats.org/officeDocument/2006/relationships" id="261" r:id="R95e1fc5f7e694cf4"/>
    <p:sldId xmlns:r="http://schemas.openxmlformats.org/officeDocument/2006/relationships" id="262" r:id="R14bb92480ffa41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6d404a3a4f48c3" /><Relationship Type="http://schemas.openxmlformats.org/officeDocument/2006/relationships/slide" Target="/ppt/slides/slide1.xml" Id="R2cdc9ff7dcec4cf2" /><Relationship Type="http://schemas.openxmlformats.org/officeDocument/2006/relationships/slide" Target="/ppt/slides/slide2.xml" Id="Rb1c773723f1c42e6" /><Relationship Type="http://schemas.openxmlformats.org/officeDocument/2006/relationships/slide" Target="/ppt/slides/slide3.xml" Id="R6944456554c046fb" /><Relationship Type="http://schemas.openxmlformats.org/officeDocument/2006/relationships/slide" Target="/ppt/slides/slide4.xml" Id="Ra1282ff954b04ba6" /><Relationship Type="http://schemas.openxmlformats.org/officeDocument/2006/relationships/slide" Target="/ppt/slides/slide5.xml" Id="R832d362e0c3947c4" /><Relationship Type="http://schemas.openxmlformats.org/officeDocument/2006/relationships/slide" Target="/ppt/slides/slide6.xml" Id="R95e1fc5f7e694cf4" /><Relationship Type="http://schemas.openxmlformats.org/officeDocument/2006/relationships/slide" Target="/ppt/slides/slide7.xml" Id="R14bb92480ffa41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516de98ec64a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a0b76168e492d" /><Relationship Type="http://schemas.openxmlformats.org/officeDocument/2006/relationships/theme" Target="/ppt/slideMasters/theme/theme1.xml" Id="Rb8a7672f05b746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ea0b76168e49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d7731325c43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71125bd6548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338fc7eba4b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68e9655904d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0d08440d54a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55461bb3c4b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a0264cd974b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EMERALD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EMERALD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EMERALD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EMERALD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EMERALD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EMERALD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733 311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18 110 864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105 131 396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110 109 500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EMERALD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MELLAND SVENKERUD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SVENKERUD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HELEN SVENKERUD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SVENKERUD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EMERALD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Svenkerud, Vesteråsveien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917 969 892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EMERALD INVEST AS</a:t>
            </a:r>
          </a:p>
        </p:txBody>
      </p:sp>
    </p:spTree>
  </p:cSld>
  <p:clrMapOvr>
    <a:masterClrMapping xmlns:a="http://schemas.openxmlformats.org/drawingml/2006/main"/>
  </p:clrMapOvr>
</p:sld>
</file>