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f75b8fdd2e45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2a458463ee4f07"/>
  </p:sldMasterIdLst>
  <p:sldIdLst>
    <p:sldId xmlns:r="http://schemas.openxmlformats.org/officeDocument/2006/relationships" id="256" r:id="R179b819424af4a08"/>
    <p:sldId xmlns:r="http://schemas.openxmlformats.org/officeDocument/2006/relationships" id="257" r:id="R92e1e082c9f644af"/>
    <p:sldId xmlns:r="http://schemas.openxmlformats.org/officeDocument/2006/relationships" id="258" r:id="Rb435776ced4c44f5"/>
    <p:sldId xmlns:r="http://schemas.openxmlformats.org/officeDocument/2006/relationships" id="259" r:id="R31db7432ecc34c01"/>
    <p:sldId xmlns:r="http://schemas.openxmlformats.org/officeDocument/2006/relationships" id="260" r:id="R3e1f81de19cb492e"/>
    <p:sldId xmlns:r="http://schemas.openxmlformats.org/officeDocument/2006/relationships" id="261" r:id="R002f7894f76f4c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2a458463ee4f07" /><Relationship Type="http://schemas.openxmlformats.org/officeDocument/2006/relationships/slide" Target="/ppt/slides/slide1.xml" Id="R179b819424af4a08" /><Relationship Type="http://schemas.openxmlformats.org/officeDocument/2006/relationships/slide" Target="/ppt/slides/slide2.xml" Id="R92e1e082c9f644af" /><Relationship Type="http://schemas.openxmlformats.org/officeDocument/2006/relationships/slide" Target="/ppt/slides/slide3.xml" Id="Rb435776ced4c44f5" /><Relationship Type="http://schemas.openxmlformats.org/officeDocument/2006/relationships/slide" Target="/ppt/slides/slide4.xml" Id="R31db7432ecc34c01" /><Relationship Type="http://schemas.openxmlformats.org/officeDocument/2006/relationships/slide" Target="/ppt/slides/slide5.xml" Id="R3e1f81de19cb492e" /><Relationship Type="http://schemas.openxmlformats.org/officeDocument/2006/relationships/slide" Target="/ppt/slides/slide6.xml" Id="R002f7894f76f4c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88641336bc40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db17396eff44db" /><Relationship Type="http://schemas.openxmlformats.org/officeDocument/2006/relationships/theme" Target="/ppt/slideMasters/theme/theme1.xml" Id="Rd601c57be54641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db17396eff44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9d25526cc41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1fce6a0a943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5ca5e033c47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a750e546d42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5ea5124d243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bb4fb71a942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BELA REGNSKAP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HENRIK LANDFALD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Bernt Henrik Landfald, Borgeveien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bernt.landfald@belaregnskap.no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www.belaregnskap.no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917 967 652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BELA REGNSKAP AS</a:t>
            </a:r>
          </a:p>
        </p:txBody>
      </p:sp>
    </p:spTree>
  </p:cSld>
  <p:clrMapOvr>
    <a:masterClrMapping xmlns:a="http://schemas.openxmlformats.org/drawingml/2006/main"/>
  </p:clrMapOvr>
</p:sld>
</file>