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08ba1f4b65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188e5d3bd9495b"/>
  </p:sldMasterIdLst>
  <p:sldIdLst>
    <p:sldId xmlns:r="http://schemas.openxmlformats.org/officeDocument/2006/relationships" id="256" r:id="Rb74cd90c88e241f7"/>
    <p:sldId xmlns:r="http://schemas.openxmlformats.org/officeDocument/2006/relationships" id="257" r:id="R46a74e79ac6c4690"/>
    <p:sldId xmlns:r="http://schemas.openxmlformats.org/officeDocument/2006/relationships" id="258" r:id="Rea5c9729bb2a4dac"/>
    <p:sldId xmlns:r="http://schemas.openxmlformats.org/officeDocument/2006/relationships" id="259" r:id="Re2751316de3f438e"/>
    <p:sldId xmlns:r="http://schemas.openxmlformats.org/officeDocument/2006/relationships" id="260" r:id="Ra9608a718f1946c9"/>
    <p:sldId xmlns:r="http://schemas.openxmlformats.org/officeDocument/2006/relationships" id="261" r:id="Re3ebc137468d4e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88e5d3bd9495b" /><Relationship Type="http://schemas.openxmlformats.org/officeDocument/2006/relationships/slide" Target="/ppt/slides/slide1.xml" Id="Rb74cd90c88e241f7" /><Relationship Type="http://schemas.openxmlformats.org/officeDocument/2006/relationships/slide" Target="/ppt/slides/slide2.xml" Id="R46a74e79ac6c4690" /><Relationship Type="http://schemas.openxmlformats.org/officeDocument/2006/relationships/slide" Target="/ppt/slides/slide3.xml" Id="Rea5c9729bb2a4dac" /><Relationship Type="http://schemas.openxmlformats.org/officeDocument/2006/relationships/slide" Target="/ppt/slides/slide4.xml" Id="Re2751316de3f438e" /><Relationship Type="http://schemas.openxmlformats.org/officeDocument/2006/relationships/slide" Target="/ppt/slides/slide5.xml" Id="Ra9608a718f1946c9" /><Relationship Type="http://schemas.openxmlformats.org/officeDocument/2006/relationships/slide" Target="/ppt/slides/slide6.xml" Id="Re3ebc137468d4e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f7e6ea0854e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b822224754204" /><Relationship Type="http://schemas.openxmlformats.org/officeDocument/2006/relationships/theme" Target="/ppt/slideMasters/theme/theme1.xml" Id="R33df7e1e15214a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b8222247542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2008c9137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391ce915c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912557bea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1fa40ab4547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745c0cdaf45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ebd6762e0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FUTURA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FUTURA BYGG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4 113 082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1 786 265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6 983 793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56 735 449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917 907 420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FUTURA BYGG OG EIENDOM AS</a:t>
            </a:r>
          </a:p>
        </p:txBody>
      </p:sp>
    </p:spTree>
  </p:cSld>
  <p:clrMapOvr>
    <a:masterClrMapping xmlns:a="http://schemas.openxmlformats.org/drawingml/2006/main"/>
  </p:clrMapOvr>
</p:sld>
</file>