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abeff127c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729fd8d224c9b"/>
  </p:sldMasterIdLst>
  <p:sldIdLst>
    <p:sldId xmlns:r="http://schemas.openxmlformats.org/officeDocument/2006/relationships" id="256" r:id="R0607e9c515f94995"/>
    <p:sldId xmlns:r="http://schemas.openxmlformats.org/officeDocument/2006/relationships" id="257" r:id="R666b01c5025a438a"/>
    <p:sldId xmlns:r="http://schemas.openxmlformats.org/officeDocument/2006/relationships" id="258" r:id="R4954f42039e74046"/>
    <p:sldId xmlns:r="http://schemas.openxmlformats.org/officeDocument/2006/relationships" id="259" r:id="R716b43a8a94d4824"/>
    <p:sldId xmlns:r="http://schemas.openxmlformats.org/officeDocument/2006/relationships" id="260" r:id="Re6b230bb5068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729fd8d224c9b" /><Relationship Type="http://schemas.openxmlformats.org/officeDocument/2006/relationships/slide" Target="/ppt/slides/slide1.xml" Id="R0607e9c515f94995" /><Relationship Type="http://schemas.openxmlformats.org/officeDocument/2006/relationships/slide" Target="/ppt/slides/slide2.xml" Id="R666b01c5025a438a" /><Relationship Type="http://schemas.openxmlformats.org/officeDocument/2006/relationships/slide" Target="/ppt/slides/slide3.xml" Id="R4954f42039e74046" /><Relationship Type="http://schemas.openxmlformats.org/officeDocument/2006/relationships/slide" Target="/ppt/slides/slide4.xml" Id="R716b43a8a94d4824" /><Relationship Type="http://schemas.openxmlformats.org/officeDocument/2006/relationships/slide" Target="/ppt/slides/slide5.xml" Id="Re6b230bb5068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ddcd305c5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5744f1a54a0d" /><Relationship Type="http://schemas.openxmlformats.org/officeDocument/2006/relationships/theme" Target="/ppt/slideMasters/theme/theme1.xml" Id="Rae5c657feb2544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15744f1a5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8d42abedc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b3515d722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ced05d8294a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6f915fb03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db3d09e1148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BOMO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BOMO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917 902 887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BOMO BYGG AS</a:t>
            </a:r>
          </a:p>
        </p:txBody>
      </p:sp>
    </p:spTree>
  </p:cSld>
  <p:clrMapOvr>
    <a:masterClrMapping xmlns:a="http://schemas.openxmlformats.org/drawingml/2006/main"/>
  </p:clrMapOvr>
</p:sld>
</file>