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ffd000ccdb45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220c95feef44a8"/>
  </p:sldMasterIdLst>
  <p:sldIdLst>
    <p:sldId xmlns:r="http://schemas.openxmlformats.org/officeDocument/2006/relationships" id="256" r:id="R51c86c61f64e4e47"/>
    <p:sldId xmlns:r="http://schemas.openxmlformats.org/officeDocument/2006/relationships" id="257" r:id="Rb9213c68d9ff4269"/>
    <p:sldId xmlns:r="http://schemas.openxmlformats.org/officeDocument/2006/relationships" id="258" r:id="R45a9853299f24c40"/>
    <p:sldId xmlns:r="http://schemas.openxmlformats.org/officeDocument/2006/relationships" id="259" r:id="R9660c24b4a7b4d39"/>
    <p:sldId xmlns:r="http://schemas.openxmlformats.org/officeDocument/2006/relationships" id="260" r:id="R0dc4553ddb6d4f2a"/>
    <p:sldId xmlns:r="http://schemas.openxmlformats.org/officeDocument/2006/relationships" id="261" r:id="Rc873267243db41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20c95feef44a8" /><Relationship Type="http://schemas.openxmlformats.org/officeDocument/2006/relationships/slide" Target="/ppt/slides/slide1.xml" Id="R51c86c61f64e4e47" /><Relationship Type="http://schemas.openxmlformats.org/officeDocument/2006/relationships/slide" Target="/ppt/slides/slide2.xml" Id="Rb9213c68d9ff4269" /><Relationship Type="http://schemas.openxmlformats.org/officeDocument/2006/relationships/slide" Target="/ppt/slides/slide3.xml" Id="R45a9853299f24c40" /><Relationship Type="http://schemas.openxmlformats.org/officeDocument/2006/relationships/slide" Target="/ppt/slides/slide4.xml" Id="R9660c24b4a7b4d39" /><Relationship Type="http://schemas.openxmlformats.org/officeDocument/2006/relationships/slide" Target="/ppt/slides/slide5.xml" Id="R0dc4553ddb6d4f2a" /><Relationship Type="http://schemas.openxmlformats.org/officeDocument/2006/relationships/slide" Target="/ppt/slides/slide6.xml" Id="Rc873267243db41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dfcf3d86542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863f65a6c40f6" /><Relationship Type="http://schemas.openxmlformats.org/officeDocument/2006/relationships/theme" Target="/ppt/slideMasters/theme/theme1.xml" Id="R66cce076344a4f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b863f65a6c40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a732634d545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30c72053041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b4446643841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f2418c30249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38f7a3f3049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b7bb469f243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HOMLUNGEN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HOMLUNGEN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HOMLUNGEN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HOMLUNGEN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HOMLUNGEN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HOMLUNGEN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BEATE WACKNITZ MALM JUSTAD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HOMLUNGEN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Biskop Grimelunds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917 895 481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HOMLUNGEN AS</a:t>
            </a:r>
          </a:p>
        </p:txBody>
      </p:sp>
    </p:spTree>
  </p:cSld>
  <p:clrMapOvr>
    <a:masterClrMapping xmlns:a="http://schemas.openxmlformats.org/drawingml/2006/main"/>
  </p:clrMapOvr>
</p:sld>
</file>