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a2e1b7555248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b914153c3d4e9f"/>
  </p:sldMasterIdLst>
  <p:sldIdLst>
    <p:sldId xmlns:r="http://schemas.openxmlformats.org/officeDocument/2006/relationships" id="256" r:id="R057679c7263c4456"/>
    <p:sldId xmlns:r="http://schemas.openxmlformats.org/officeDocument/2006/relationships" id="257" r:id="R832bf68599474243"/>
    <p:sldId xmlns:r="http://schemas.openxmlformats.org/officeDocument/2006/relationships" id="258" r:id="R5961354230274c03"/>
    <p:sldId xmlns:r="http://schemas.openxmlformats.org/officeDocument/2006/relationships" id="259" r:id="R37ec3567410348f5"/>
    <p:sldId xmlns:r="http://schemas.openxmlformats.org/officeDocument/2006/relationships" id="260" r:id="R272f25b7167f45f0"/>
    <p:sldId xmlns:r="http://schemas.openxmlformats.org/officeDocument/2006/relationships" id="261" r:id="Rfec617b544b34ab9"/>
    <p:sldId xmlns:r="http://schemas.openxmlformats.org/officeDocument/2006/relationships" id="262" r:id="R094cb7266b8e42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b914153c3d4e9f" /><Relationship Type="http://schemas.openxmlformats.org/officeDocument/2006/relationships/slide" Target="/ppt/slides/slide1.xml" Id="R057679c7263c4456" /><Relationship Type="http://schemas.openxmlformats.org/officeDocument/2006/relationships/slide" Target="/ppt/slides/slide2.xml" Id="R832bf68599474243" /><Relationship Type="http://schemas.openxmlformats.org/officeDocument/2006/relationships/slide" Target="/ppt/slides/slide3.xml" Id="R5961354230274c03" /><Relationship Type="http://schemas.openxmlformats.org/officeDocument/2006/relationships/slide" Target="/ppt/slides/slide4.xml" Id="R37ec3567410348f5" /><Relationship Type="http://schemas.openxmlformats.org/officeDocument/2006/relationships/slide" Target="/ppt/slides/slide5.xml" Id="R272f25b7167f45f0" /><Relationship Type="http://schemas.openxmlformats.org/officeDocument/2006/relationships/slide" Target="/ppt/slides/slide6.xml" Id="Rfec617b544b34ab9" /><Relationship Type="http://schemas.openxmlformats.org/officeDocument/2006/relationships/slide" Target="/ppt/slides/slide7.xml" Id="R094cb7266b8e42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6a1fe20bf74c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2ebb8a2b542e8" /><Relationship Type="http://schemas.openxmlformats.org/officeDocument/2006/relationships/theme" Target="/ppt/slideMasters/theme/theme1.xml" Id="R358eed8975164f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d2ebb8a2b542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5daaa3d2041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e30e5d62b46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f4c957e1d4f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8500f0da543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ce233116442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eddd9f59c49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4601f5f904b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SPIRE &amp; GRO BARNEHAGENE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&amp; GRO BARNEHAGENE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SPIRE &amp; GRO BARNEHAGENE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&amp; GRO BARNEHAGENE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&amp; GRO BARNEHAGENE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&amp; GRO BARNEHAGENE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3 103 758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510 913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3 340 116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5 600 917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12 001 163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&amp; GRO BARNEHAGENE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HYLLE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&amp; GRO BARNEHAGENE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Saturnvegen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3942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917 891 702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&amp; GRO BARNEHAGENE AS</a:t>
            </a:r>
          </a:p>
        </p:txBody>
      </p:sp>
    </p:spTree>
  </p:cSld>
  <p:clrMapOvr>
    <a:masterClrMapping xmlns:a="http://schemas.openxmlformats.org/drawingml/2006/main"/>
  </p:clrMapOvr>
</p:sld>
</file>