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343271665184e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e7c257a5f9a4dd2"/>
  </p:sldMasterIdLst>
  <p:sldIdLst>
    <p:sldId xmlns:r="http://schemas.openxmlformats.org/officeDocument/2006/relationships" id="256" r:id="R1a99b3a2d6ad4571"/>
    <p:sldId xmlns:r="http://schemas.openxmlformats.org/officeDocument/2006/relationships" id="257" r:id="R28655b4ba2924532"/>
    <p:sldId xmlns:r="http://schemas.openxmlformats.org/officeDocument/2006/relationships" id="258" r:id="R5063cbb5044a4375"/>
    <p:sldId xmlns:r="http://schemas.openxmlformats.org/officeDocument/2006/relationships" id="259" r:id="R21f2a6b6e710434d"/>
    <p:sldId xmlns:r="http://schemas.openxmlformats.org/officeDocument/2006/relationships" id="260" r:id="R15901e9c5a124c62"/>
    <p:sldId xmlns:r="http://schemas.openxmlformats.org/officeDocument/2006/relationships" id="261" r:id="R995d0678f7144828"/>
    <p:sldId xmlns:r="http://schemas.openxmlformats.org/officeDocument/2006/relationships" id="262" r:id="R7a1aa4fd768e489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7c257a5f9a4dd2" /><Relationship Type="http://schemas.openxmlformats.org/officeDocument/2006/relationships/slide" Target="/ppt/slides/slide1.xml" Id="R1a99b3a2d6ad4571" /><Relationship Type="http://schemas.openxmlformats.org/officeDocument/2006/relationships/slide" Target="/ppt/slides/slide2.xml" Id="R28655b4ba2924532" /><Relationship Type="http://schemas.openxmlformats.org/officeDocument/2006/relationships/slide" Target="/ppt/slides/slide3.xml" Id="R5063cbb5044a4375" /><Relationship Type="http://schemas.openxmlformats.org/officeDocument/2006/relationships/slide" Target="/ppt/slides/slide4.xml" Id="R21f2a6b6e710434d" /><Relationship Type="http://schemas.openxmlformats.org/officeDocument/2006/relationships/slide" Target="/ppt/slides/slide5.xml" Id="R15901e9c5a124c62" /><Relationship Type="http://schemas.openxmlformats.org/officeDocument/2006/relationships/slide" Target="/ppt/slides/slide6.xml" Id="R995d0678f7144828" /><Relationship Type="http://schemas.openxmlformats.org/officeDocument/2006/relationships/slide" Target="/ppt/slides/slide7.xml" Id="R7a1aa4fd768e489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e471fe27e94d7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e825bddf184e34" /><Relationship Type="http://schemas.openxmlformats.org/officeDocument/2006/relationships/theme" Target="/ppt/slideMasters/theme/theme1.xml" Id="R520e0fa8cfc44a5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5e825bddf184e3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62af1aa5234f0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62a1b5344748f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5855a1d441452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6a4eb57213407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31b4be38b24ea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03b54e15ca464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842cbcdad644b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SPARROW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SPARROW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SPARROW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SPARROW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SPARROW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SPARROW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−326 154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4 409 922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51 638 722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51 642 805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SPARROW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HENRIK EJME  –  78,7 %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HOEM  –  21,3 %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SPARROW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v/Jan Henrik Ejme, Platous gate 11B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917 877 920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SPARROW AS</a:t>
            </a:r>
          </a:p>
        </p:txBody>
      </p:sp>
    </p:spTree>
  </p:cSld>
  <p:clrMapOvr>
    <a:masterClrMapping xmlns:a="http://schemas.openxmlformats.org/drawingml/2006/main"/>
  </p:clrMapOvr>
</p:sld>
</file>