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2b5bb10fcc43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cc2991b9c44e33"/>
  </p:sldMasterIdLst>
  <p:sldIdLst>
    <p:sldId xmlns:r="http://schemas.openxmlformats.org/officeDocument/2006/relationships" id="256" r:id="R3c31d920a134422b"/>
    <p:sldId xmlns:r="http://schemas.openxmlformats.org/officeDocument/2006/relationships" id="257" r:id="R57a653a1072c4f75"/>
    <p:sldId xmlns:r="http://schemas.openxmlformats.org/officeDocument/2006/relationships" id="258" r:id="R755c1d94f865494e"/>
    <p:sldId xmlns:r="http://schemas.openxmlformats.org/officeDocument/2006/relationships" id="259" r:id="R34b0664368c14763"/>
    <p:sldId xmlns:r="http://schemas.openxmlformats.org/officeDocument/2006/relationships" id="260" r:id="Re61cd557b4a34e84"/>
    <p:sldId xmlns:r="http://schemas.openxmlformats.org/officeDocument/2006/relationships" id="261" r:id="Rba88e33a0b794d7c"/>
    <p:sldId xmlns:r="http://schemas.openxmlformats.org/officeDocument/2006/relationships" id="262" r:id="R2b7716fe15cd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c2991b9c44e33" /><Relationship Type="http://schemas.openxmlformats.org/officeDocument/2006/relationships/slide" Target="/ppt/slides/slide1.xml" Id="R3c31d920a134422b" /><Relationship Type="http://schemas.openxmlformats.org/officeDocument/2006/relationships/slide" Target="/ppt/slides/slide2.xml" Id="R57a653a1072c4f75" /><Relationship Type="http://schemas.openxmlformats.org/officeDocument/2006/relationships/slide" Target="/ppt/slides/slide3.xml" Id="R755c1d94f865494e" /><Relationship Type="http://schemas.openxmlformats.org/officeDocument/2006/relationships/slide" Target="/ppt/slides/slide4.xml" Id="R34b0664368c14763" /><Relationship Type="http://schemas.openxmlformats.org/officeDocument/2006/relationships/slide" Target="/ppt/slides/slide5.xml" Id="Re61cd557b4a34e84" /><Relationship Type="http://schemas.openxmlformats.org/officeDocument/2006/relationships/slide" Target="/ppt/slides/slide6.xml" Id="Rba88e33a0b794d7c" /><Relationship Type="http://schemas.openxmlformats.org/officeDocument/2006/relationships/slide" Target="/ppt/slides/slide7.xml" Id="R2b7716fe15cd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1644c5355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808d2cea047d2" /><Relationship Type="http://schemas.openxmlformats.org/officeDocument/2006/relationships/theme" Target="/ppt/slideMasters/theme/theme1.xml" Id="R6be4a2e4463b4e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2808d2cea047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0af6d6e7542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d2962b2af4a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14b8493134a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778858aae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7fd3ea39f43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a147037b749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4e6ff4aa348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BARKÅKER T1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BARKÅKER T1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1 151 229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18 278 199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BARKÅKER HOLDING AS  –  61,3 %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SLETTEDAL EIENDOMSDRIFT AS  –  38,7 %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