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bd68083302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d300507b1e4fd2"/>
  </p:sldMasterIdLst>
  <p:sldIdLst>
    <p:sldId xmlns:r="http://schemas.openxmlformats.org/officeDocument/2006/relationships" id="256" r:id="R54376c2990cc4797"/>
    <p:sldId xmlns:r="http://schemas.openxmlformats.org/officeDocument/2006/relationships" id="257" r:id="R1ba77536ac0e454d"/>
    <p:sldId xmlns:r="http://schemas.openxmlformats.org/officeDocument/2006/relationships" id="258" r:id="Rc4be85bd0f454485"/>
    <p:sldId xmlns:r="http://schemas.openxmlformats.org/officeDocument/2006/relationships" id="259" r:id="Rc8b6b23566694dcf"/>
    <p:sldId xmlns:r="http://schemas.openxmlformats.org/officeDocument/2006/relationships" id="260" r:id="R893e2fb9103a43f4"/>
    <p:sldId xmlns:r="http://schemas.openxmlformats.org/officeDocument/2006/relationships" id="261" r:id="R9e565333483a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300507b1e4fd2" /><Relationship Type="http://schemas.openxmlformats.org/officeDocument/2006/relationships/slide" Target="/ppt/slides/slide1.xml" Id="R54376c2990cc4797" /><Relationship Type="http://schemas.openxmlformats.org/officeDocument/2006/relationships/slide" Target="/ppt/slides/slide2.xml" Id="R1ba77536ac0e454d" /><Relationship Type="http://schemas.openxmlformats.org/officeDocument/2006/relationships/slide" Target="/ppt/slides/slide3.xml" Id="Rc4be85bd0f454485" /><Relationship Type="http://schemas.openxmlformats.org/officeDocument/2006/relationships/slide" Target="/ppt/slides/slide4.xml" Id="Rc8b6b23566694dcf" /><Relationship Type="http://schemas.openxmlformats.org/officeDocument/2006/relationships/slide" Target="/ppt/slides/slide5.xml" Id="R893e2fb9103a43f4" /><Relationship Type="http://schemas.openxmlformats.org/officeDocument/2006/relationships/slide" Target="/ppt/slides/slide6.xml" Id="R9e565333483a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d3c3109f440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8f41f7264564" /><Relationship Type="http://schemas.openxmlformats.org/officeDocument/2006/relationships/theme" Target="/ppt/slideMasters/theme/theme1.xml" Id="R1c924f948ae8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c68f41f72645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5ce9a176f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54d50b5114f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494d277fc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c20b1148742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54c4d87b9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1a4beb68e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NEWCO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NEWCO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NEWCO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NEWCO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NEWCO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NEWCO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NEWCO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NEWCO II AS</a:t>
            </a:r>
          </a:p>
        </p:txBody>
      </p:sp>
    </p:spTree>
  </p:cSld>
  <p:clrMapOvr>
    <a:masterClrMapping xmlns:a="http://schemas.openxmlformats.org/drawingml/2006/main"/>
  </p:clrMapOvr>
</p:sld>
</file>