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89c12b4c846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53ea3369c64f0f"/>
  </p:sldMasterIdLst>
  <p:sldIdLst>
    <p:sldId xmlns:r="http://schemas.openxmlformats.org/officeDocument/2006/relationships" id="256" r:id="R2e9ac5f3be214c98"/>
    <p:sldId xmlns:r="http://schemas.openxmlformats.org/officeDocument/2006/relationships" id="257" r:id="Rc9d07000df8f4cee"/>
    <p:sldId xmlns:r="http://schemas.openxmlformats.org/officeDocument/2006/relationships" id="258" r:id="R57acd42e536c45b8"/>
    <p:sldId xmlns:r="http://schemas.openxmlformats.org/officeDocument/2006/relationships" id="259" r:id="Rad93f7eb69614e91"/>
    <p:sldId xmlns:r="http://schemas.openxmlformats.org/officeDocument/2006/relationships" id="260" r:id="R81e3b04f145149c1"/>
    <p:sldId xmlns:r="http://schemas.openxmlformats.org/officeDocument/2006/relationships" id="261" r:id="Rca5ab40e9b56441e"/>
    <p:sldId xmlns:r="http://schemas.openxmlformats.org/officeDocument/2006/relationships" id="262" r:id="R680ff8ae8e48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3ea3369c64f0f" /><Relationship Type="http://schemas.openxmlformats.org/officeDocument/2006/relationships/slide" Target="/ppt/slides/slide1.xml" Id="R2e9ac5f3be214c98" /><Relationship Type="http://schemas.openxmlformats.org/officeDocument/2006/relationships/slide" Target="/ppt/slides/slide2.xml" Id="Rc9d07000df8f4cee" /><Relationship Type="http://schemas.openxmlformats.org/officeDocument/2006/relationships/slide" Target="/ppt/slides/slide3.xml" Id="R57acd42e536c45b8" /><Relationship Type="http://schemas.openxmlformats.org/officeDocument/2006/relationships/slide" Target="/ppt/slides/slide4.xml" Id="Rad93f7eb69614e91" /><Relationship Type="http://schemas.openxmlformats.org/officeDocument/2006/relationships/slide" Target="/ppt/slides/slide5.xml" Id="R81e3b04f145149c1" /><Relationship Type="http://schemas.openxmlformats.org/officeDocument/2006/relationships/slide" Target="/ppt/slides/slide6.xml" Id="Rca5ab40e9b56441e" /><Relationship Type="http://schemas.openxmlformats.org/officeDocument/2006/relationships/slide" Target="/ppt/slides/slide7.xml" Id="R680ff8ae8e48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f02597817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effea86a04bd8" /><Relationship Type="http://schemas.openxmlformats.org/officeDocument/2006/relationships/theme" Target="/ppt/slideMasters/theme/theme1.xml" Id="Rd7e2232d8a59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effea86a0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e761ef94d4c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a65ca555d46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e34403d90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ac94ef2694c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8c966b110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14988b29d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3cd9fdfa0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&amp;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CHRISTIAN SVÆRI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Tranggata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