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ede3f415bd4c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47b163323412b"/>
  </p:sldMasterIdLst>
  <p:sldIdLst>
    <p:sldId xmlns:r="http://schemas.openxmlformats.org/officeDocument/2006/relationships" id="256" r:id="R2d88c1de8b6345d3"/>
    <p:sldId xmlns:r="http://schemas.openxmlformats.org/officeDocument/2006/relationships" id="257" r:id="R7d911790620d40bd"/>
    <p:sldId xmlns:r="http://schemas.openxmlformats.org/officeDocument/2006/relationships" id="258" r:id="Rb1976de7b71a4eab"/>
    <p:sldId xmlns:r="http://schemas.openxmlformats.org/officeDocument/2006/relationships" id="259" r:id="Rff568ed4d3f945fb"/>
    <p:sldId xmlns:r="http://schemas.openxmlformats.org/officeDocument/2006/relationships" id="260" r:id="Rfb4745c160d140e3"/>
    <p:sldId xmlns:r="http://schemas.openxmlformats.org/officeDocument/2006/relationships" id="261" r:id="R6b19d8c31fd94a35"/>
    <p:sldId xmlns:r="http://schemas.openxmlformats.org/officeDocument/2006/relationships" id="262" r:id="Rf0374bffcc8746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47b163323412b" /><Relationship Type="http://schemas.openxmlformats.org/officeDocument/2006/relationships/slide" Target="/ppt/slides/slide1.xml" Id="R2d88c1de8b6345d3" /><Relationship Type="http://schemas.openxmlformats.org/officeDocument/2006/relationships/slide" Target="/ppt/slides/slide2.xml" Id="R7d911790620d40bd" /><Relationship Type="http://schemas.openxmlformats.org/officeDocument/2006/relationships/slide" Target="/ppt/slides/slide3.xml" Id="Rb1976de7b71a4eab" /><Relationship Type="http://schemas.openxmlformats.org/officeDocument/2006/relationships/slide" Target="/ppt/slides/slide4.xml" Id="Rff568ed4d3f945fb" /><Relationship Type="http://schemas.openxmlformats.org/officeDocument/2006/relationships/slide" Target="/ppt/slides/slide5.xml" Id="Rfb4745c160d140e3" /><Relationship Type="http://schemas.openxmlformats.org/officeDocument/2006/relationships/slide" Target="/ppt/slides/slide6.xml" Id="R6b19d8c31fd94a35" /><Relationship Type="http://schemas.openxmlformats.org/officeDocument/2006/relationships/slide" Target="/ppt/slides/slide7.xml" Id="Rf0374bffcc8746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01cd10cc1f46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959c7441e46b3" /><Relationship Type="http://schemas.openxmlformats.org/officeDocument/2006/relationships/theme" Target="/ppt/slideMasters/theme/theme1.xml" Id="Rc045ba1a0cfa49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e959c7441e46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bf12fb34341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15a88b7f148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1d93c752347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1f5e6efa14c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11ed706eb40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267b4a92341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a07814f004c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SIKKERT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SIKKERT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1 240 227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201 961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 EIVIND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Olsokhagen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4046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eivindhavn@hotmail.com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SIKKERT AS</a:t>
            </a:r>
          </a:p>
        </p:txBody>
      </p:sp>
    </p:spTree>
  </p:cSld>
  <p:clrMapOvr>
    <a:masterClrMapping xmlns:a="http://schemas.openxmlformats.org/drawingml/2006/main"/>
  </p:clrMapOvr>
</p:sld>
</file>