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a13f4471e4b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a297cdd354703"/>
  </p:sldMasterIdLst>
  <p:sldIdLst>
    <p:sldId xmlns:r="http://schemas.openxmlformats.org/officeDocument/2006/relationships" id="256" r:id="Rc014951cb0744ecf"/>
    <p:sldId xmlns:r="http://schemas.openxmlformats.org/officeDocument/2006/relationships" id="257" r:id="Ra95aa83dd83e4c4c"/>
    <p:sldId xmlns:r="http://schemas.openxmlformats.org/officeDocument/2006/relationships" id="258" r:id="Rfc034452c3494f9f"/>
    <p:sldId xmlns:r="http://schemas.openxmlformats.org/officeDocument/2006/relationships" id="259" r:id="Ra02df064985748d0"/>
    <p:sldId xmlns:r="http://schemas.openxmlformats.org/officeDocument/2006/relationships" id="260" r:id="R4bc5a58ec7704dc0"/>
    <p:sldId xmlns:r="http://schemas.openxmlformats.org/officeDocument/2006/relationships" id="261" r:id="Rb9c1e2102bf2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a297cdd354703" /><Relationship Type="http://schemas.openxmlformats.org/officeDocument/2006/relationships/slide" Target="/ppt/slides/slide1.xml" Id="Rc014951cb0744ecf" /><Relationship Type="http://schemas.openxmlformats.org/officeDocument/2006/relationships/slide" Target="/ppt/slides/slide2.xml" Id="Ra95aa83dd83e4c4c" /><Relationship Type="http://schemas.openxmlformats.org/officeDocument/2006/relationships/slide" Target="/ppt/slides/slide3.xml" Id="Rfc034452c3494f9f" /><Relationship Type="http://schemas.openxmlformats.org/officeDocument/2006/relationships/slide" Target="/ppt/slides/slide4.xml" Id="Ra02df064985748d0" /><Relationship Type="http://schemas.openxmlformats.org/officeDocument/2006/relationships/slide" Target="/ppt/slides/slide5.xml" Id="R4bc5a58ec7704dc0" /><Relationship Type="http://schemas.openxmlformats.org/officeDocument/2006/relationships/slide" Target="/ppt/slides/slide6.xml" Id="Rb9c1e2102bf2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990aff212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389d659b5407e" /><Relationship Type="http://schemas.openxmlformats.org/officeDocument/2006/relationships/theme" Target="/ppt/slideMasters/theme/theme1.xml" Id="Rbd7d763686c8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389d659b5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127b41488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e0833caff43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a2746cb5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e35b862d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f007775fd45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162dcee20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Olsokhagen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eivindhavn@hotmail.com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