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f3448fda9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f328dd34f4671"/>
  </p:sldMasterIdLst>
  <p:sldIdLst>
    <p:sldId xmlns:r="http://schemas.openxmlformats.org/officeDocument/2006/relationships" id="256" r:id="R2a2eb2b993074862"/>
    <p:sldId xmlns:r="http://schemas.openxmlformats.org/officeDocument/2006/relationships" id="257" r:id="R9586d79cffc44c93"/>
    <p:sldId xmlns:r="http://schemas.openxmlformats.org/officeDocument/2006/relationships" id="258" r:id="R29f9a4e311c94f7b"/>
    <p:sldId xmlns:r="http://schemas.openxmlformats.org/officeDocument/2006/relationships" id="259" r:id="R5cd803dbe43143c2"/>
    <p:sldId xmlns:r="http://schemas.openxmlformats.org/officeDocument/2006/relationships" id="260" r:id="R8456b9ccc14048e7"/>
    <p:sldId xmlns:r="http://schemas.openxmlformats.org/officeDocument/2006/relationships" id="261" r:id="R60ca8a32d3c74c75"/>
    <p:sldId xmlns:r="http://schemas.openxmlformats.org/officeDocument/2006/relationships" id="262" r:id="Rca2ff81fab24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f328dd34f4671" /><Relationship Type="http://schemas.openxmlformats.org/officeDocument/2006/relationships/slide" Target="/ppt/slides/slide1.xml" Id="R2a2eb2b993074862" /><Relationship Type="http://schemas.openxmlformats.org/officeDocument/2006/relationships/slide" Target="/ppt/slides/slide2.xml" Id="R9586d79cffc44c93" /><Relationship Type="http://schemas.openxmlformats.org/officeDocument/2006/relationships/slide" Target="/ppt/slides/slide3.xml" Id="R29f9a4e311c94f7b" /><Relationship Type="http://schemas.openxmlformats.org/officeDocument/2006/relationships/slide" Target="/ppt/slides/slide4.xml" Id="R5cd803dbe43143c2" /><Relationship Type="http://schemas.openxmlformats.org/officeDocument/2006/relationships/slide" Target="/ppt/slides/slide5.xml" Id="R8456b9ccc14048e7" /><Relationship Type="http://schemas.openxmlformats.org/officeDocument/2006/relationships/slide" Target="/ppt/slides/slide6.xml" Id="R60ca8a32d3c74c75" /><Relationship Type="http://schemas.openxmlformats.org/officeDocument/2006/relationships/slide" Target="/ppt/slides/slide7.xml" Id="Rca2ff81fab24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e7cf051e5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2d129661462e" /><Relationship Type="http://schemas.openxmlformats.org/officeDocument/2006/relationships/theme" Target="/ppt/slideMasters/theme/theme1.xml" Id="R336e1f64dc70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b2d129661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652e836f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107504da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4548f3fae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079e8d486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351ce6a3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20c05d70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16da63e7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OUTLET BODØ 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OUTLET BODØ 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OUTLET BODØ 35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OUTLET BODØ 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OUTLET BODØ 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OUTLET BODØ 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13 595 292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21 197 908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OUTLET BODØ 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OUTLET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NOR-SPORT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OUTLET BODØ 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OUTLET BODØ 35 AS</a:t>
            </a:r>
          </a:p>
        </p:txBody>
      </p:sp>
    </p:spTree>
  </p:cSld>
  <p:clrMapOvr>
    <a:masterClrMapping xmlns:a="http://schemas.openxmlformats.org/drawingml/2006/main"/>
  </p:clrMapOvr>
</p:sld>
</file>