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bd5793e7b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8df839b174b22"/>
  </p:sldMasterIdLst>
  <p:sldIdLst>
    <p:sldId xmlns:r="http://schemas.openxmlformats.org/officeDocument/2006/relationships" id="256" r:id="Raad20a7b12ce4504"/>
    <p:sldId xmlns:r="http://schemas.openxmlformats.org/officeDocument/2006/relationships" id="257" r:id="Rc4865798a8754ad3"/>
    <p:sldId xmlns:r="http://schemas.openxmlformats.org/officeDocument/2006/relationships" id="258" r:id="Re54dbe9d3681465e"/>
    <p:sldId xmlns:r="http://schemas.openxmlformats.org/officeDocument/2006/relationships" id="259" r:id="Rd37e817afb0e4be5"/>
    <p:sldId xmlns:r="http://schemas.openxmlformats.org/officeDocument/2006/relationships" id="260" r:id="Rfb25d1a60fa343a8"/>
    <p:sldId xmlns:r="http://schemas.openxmlformats.org/officeDocument/2006/relationships" id="261" r:id="Rc8e705d6baee4a51"/>
    <p:sldId xmlns:r="http://schemas.openxmlformats.org/officeDocument/2006/relationships" id="262" r:id="R85134f7a9468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8df839b174b22" /><Relationship Type="http://schemas.openxmlformats.org/officeDocument/2006/relationships/slide" Target="/ppt/slides/slide1.xml" Id="Raad20a7b12ce4504" /><Relationship Type="http://schemas.openxmlformats.org/officeDocument/2006/relationships/slide" Target="/ppt/slides/slide2.xml" Id="Rc4865798a8754ad3" /><Relationship Type="http://schemas.openxmlformats.org/officeDocument/2006/relationships/slide" Target="/ppt/slides/slide3.xml" Id="Re54dbe9d3681465e" /><Relationship Type="http://schemas.openxmlformats.org/officeDocument/2006/relationships/slide" Target="/ppt/slides/slide4.xml" Id="Rd37e817afb0e4be5" /><Relationship Type="http://schemas.openxmlformats.org/officeDocument/2006/relationships/slide" Target="/ppt/slides/slide5.xml" Id="Rfb25d1a60fa343a8" /><Relationship Type="http://schemas.openxmlformats.org/officeDocument/2006/relationships/slide" Target="/ppt/slides/slide6.xml" Id="Rc8e705d6baee4a51" /><Relationship Type="http://schemas.openxmlformats.org/officeDocument/2006/relationships/slide" Target="/ppt/slides/slide7.xml" Id="R85134f7a9468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bf0ed4d64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8b7cdf93c4a20" /><Relationship Type="http://schemas.openxmlformats.org/officeDocument/2006/relationships/theme" Target="/ppt/slideMasters/theme/theme1.xml" Id="Ra2777f9765b8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8b7cdf93c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a165ea6bd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81b3202db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c0c762da4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873da0ef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4f052d596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bf78f63b8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bdef9c926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