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a8cd699f0649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3197195174c98"/>
  </p:sldMasterIdLst>
  <p:sldIdLst>
    <p:sldId xmlns:r="http://schemas.openxmlformats.org/officeDocument/2006/relationships" id="256" r:id="R7ea911ab6a6147ab"/>
    <p:sldId xmlns:r="http://schemas.openxmlformats.org/officeDocument/2006/relationships" id="257" r:id="R362f5e7ba7984f0a"/>
    <p:sldId xmlns:r="http://schemas.openxmlformats.org/officeDocument/2006/relationships" id="258" r:id="Raa33e9cf4cf942a6"/>
    <p:sldId xmlns:r="http://schemas.openxmlformats.org/officeDocument/2006/relationships" id="259" r:id="R8d66be7e5cae4cae"/>
    <p:sldId xmlns:r="http://schemas.openxmlformats.org/officeDocument/2006/relationships" id="260" r:id="R2410bfb1d68f458d"/>
    <p:sldId xmlns:r="http://schemas.openxmlformats.org/officeDocument/2006/relationships" id="261" r:id="R3a96e4b102054acc"/>
    <p:sldId xmlns:r="http://schemas.openxmlformats.org/officeDocument/2006/relationships" id="262" r:id="R7c361ce3d33947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3197195174c98" /><Relationship Type="http://schemas.openxmlformats.org/officeDocument/2006/relationships/slide" Target="/ppt/slides/slide1.xml" Id="R7ea911ab6a6147ab" /><Relationship Type="http://schemas.openxmlformats.org/officeDocument/2006/relationships/slide" Target="/ppt/slides/slide2.xml" Id="R362f5e7ba7984f0a" /><Relationship Type="http://schemas.openxmlformats.org/officeDocument/2006/relationships/slide" Target="/ppt/slides/slide3.xml" Id="Raa33e9cf4cf942a6" /><Relationship Type="http://schemas.openxmlformats.org/officeDocument/2006/relationships/slide" Target="/ppt/slides/slide4.xml" Id="R8d66be7e5cae4cae" /><Relationship Type="http://schemas.openxmlformats.org/officeDocument/2006/relationships/slide" Target="/ppt/slides/slide5.xml" Id="R2410bfb1d68f458d" /><Relationship Type="http://schemas.openxmlformats.org/officeDocument/2006/relationships/slide" Target="/ppt/slides/slide6.xml" Id="R3a96e4b102054acc" /><Relationship Type="http://schemas.openxmlformats.org/officeDocument/2006/relationships/slide" Target="/ppt/slides/slide7.xml" Id="R7c361ce3d33947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036bf2dbc4c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e27e1d6ce4fd1" /><Relationship Type="http://schemas.openxmlformats.org/officeDocument/2006/relationships/theme" Target="/ppt/slideMasters/theme/theme1.xml" Id="R7f92cd5dfed84f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7e27e1d6ce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cecadeb6c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7c0073d3140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e81542cab46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c610cf0ad54c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207b3361f48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7973d574c4e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a52e1d91b45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ITERATIV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ITERATIV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1 758 565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−3 946 735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−3 827 386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−12 663 639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127 766 126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ITERATIV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917 874 646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ITERATIV EIENDOM AS</a:t>
            </a:r>
          </a:p>
        </p:txBody>
      </p:sp>
    </p:spTree>
  </p:cSld>
  <p:clrMapOvr>
    <a:masterClrMapping xmlns:a="http://schemas.openxmlformats.org/drawingml/2006/main"/>
  </p:clrMapOvr>
</p:sld>
</file>