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922cf62a6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2011544b4495c"/>
  </p:sldMasterIdLst>
  <p:sldIdLst>
    <p:sldId xmlns:r="http://schemas.openxmlformats.org/officeDocument/2006/relationships" id="256" r:id="R5f09448f758d4d78"/>
    <p:sldId xmlns:r="http://schemas.openxmlformats.org/officeDocument/2006/relationships" id="257" r:id="R3f84a96a30044837"/>
    <p:sldId xmlns:r="http://schemas.openxmlformats.org/officeDocument/2006/relationships" id="258" r:id="Re95c592c357c4d7e"/>
    <p:sldId xmlns:r="http://schemas.openxmlformats.org/officeDocument/2006/relationships" id="259" r:id="Rf2ea6f8c34454efa"/>
    <p:sldId xmlns:r="http://schemas.openxmlformats.org/officeDocument/2006/relationships" id="260" r:id="R34803a7844aa4909"/>
    <p:sldId xmlns:r="http://schemas.openxmlformats.org/officeDocument/2006/relationships" id="261" r:id="R50a089a4cec44b43"/>
    <p:sldId xmlns:r="http://schemas.openxmlformats.org/officeDocument/2006/relationships" id="262" r:id="R55c506c02266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2011544b4495c" /><Relationship Type="http://schemas.openxmlformats.org/officeDocument/2006/relationships/slide" Target="/ppt/slides/slide1.xml" Id="R5f09448f758d4d78" /><Relationship Type="http://schemas.openxmlformats.org/officeDocument/2006/relationships/slide" Target="/ppt/slides/slide2.xml" Id="R3f84a96a30044837" /><Relationship Type="http://schemas.openxmlformats.org/officeDocument/2006/relationships/slide" Target="/ppt/slides/slide3.xml" Id="Re95c592c357c4d7e" /><Relationship Type="http://schemas.openxmlformats.org/officeDocument/2006/relationships/slide" Target="/ppt/slides/slide4.xml" Id="Rf2ea6f8c34454efa" /><Relationship Type="http://schemas.openxmlformats.org/officeDocument/2006/relationships/slide" Target="/ppt/slides/slide5.xml" Id="R34803a7844aa4909" /><Relationship Type="http://schemas.openxmlformats.org/officeDocument/2006/relationships/slide" Target="/ppt/slides/slide6.xml" Id="R50a089a4cec44b43" /><Relationship Type="http://schemas.openxmlformats.org/officeDocument/2006/relationships/slide" Target="/ppt/slides/slide7.xml" Id="R55c506c02266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d91df8f49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a556a2d654a41" /><Relationship Type="http://schemas.openxmlformats.org/officeDocument/2006/relationships/theme" Target="/ppt/slideMasters/theme/theme1.xml" Id="R5efb2787909c4b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a556a2d65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d31dc0214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87870f53a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1c7555b7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759afc1e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08eda523e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18c41e7b9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38f7add37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EEK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LOGISTIKK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46 551 838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11 711 278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3683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917 870 837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LOGISTIKK AS</a:t>
            </a:r>
          </a:p>
        </p:txBody>
      </p:sp>
    </p:spTree>
  </p:cSld>
  <p:clrMapOvr>
    <a:masterClrMapping xmlns:a="http://schemas.openxmlformats.org/drawingml/2006/main"/>
  </p:clrMapOvr>
</p:sld>
</file>