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4f21259f44b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2602432664816"/>
  </p:sldMasterIdLst>
  <p:sldIdLst>
    <p:sldId xmlns:r="http://schemas.openxmlformats.org/officeDocument/2006/relationships" id="256" r:id="R08e849a9a4e74aea"/>
    <p:sldId xmlns:r="http://schemas.openxmlformats.org/officeDocument/2006/relationships" id="257" r:id="Rc292635b356e4693"/>
    <p:sldId xmlns:r="http://schemas.openxmlformats.org/officeDocument/2006/relationships" id="258" r:id="R4d28875e8d164f48"/>
    <p:sldId xmlns:r="http://schemas.openxmlformats.org/officeDocument/2006/relationships" id="259" r:id="R449fdf70f9314270"/>
    <p:sldId xmlns:r="http://schemas.openxmlformats.org/officeDocument/2006/relationships" id="260" r:id="Rf905ebf0497d4578"/>
    <p:sldId xmlns:r="http://schemas.openxmlformats.org/officeDocument/2006/relationships" id="261" r:id="R752288e2be39493f"/>
    <p:sldId xmlns:r="http://schemas.openxmlformats.org/officeDocument/2006/relationships" id="262" r:id="R6ea09ef47156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2602432664816" /><Relationship Type="http://schemas.openxmlformats.org/officeDocument/2006/relationships/slide" Target="/ppt/slides/slide1.xml" Id="R08e849a9a4e74aea" /><Relationship Type="http://schemas.openxmlformats.org/officeDocument/2006/relationships/slide" Target="/ppt/slides/slide2.xml" Id="Rc292635b356e4693" /><Relationship Type="http://schemas.openxmlformats.org/officeDocument/2006/relationships/slide" Target="/ppt/slides/slide3.xml" Id="R4d28875e8d164f48" /><Relationship Type="http://schemas.openxmlformats.org/officeDocument/2006/relationships/slide" Target="/ppt/slides/slide4.xml" Id="R449fdf70f9314270" /><Relationship Type="http://schemas.openxmlformats.org/officeDocument/2006/relationships/slide" Target="/ppt/slides/slide5.xml" Id="Rf905ebf0497d4578" /><Relationship Type="http://schemas.openxmlformats.org/officeDocument/2006/relationships/slide" Target="/ppt/slides/slide6.xml" Id="R752288e2be39493f" /><Relationship Type="http://schemas.openxmlformats.org/officeDocument/2006/relationships/slide" Target="/ppt/slides/slide7.xml" Id="R6ea09ef47156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2f565a6d9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6a54b57384be3" /><Relationship Type="http://schemas.openxmlformats.org/officeDocument/2006/relationships/theme" Target="/ppt/slideMasters/theme/theme1.xml" Id="R64720d37c084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6a54b5738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15282e6f842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52ba93b7143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86f031149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9d9ce79f6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e9646dfc0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42a63c77a46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086eff844c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NOOR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10 361 193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24 929 066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FAROOQ NASSIR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FAROOQ OMAR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917 870 543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NOOR HOLDING AS</a:t>
            </a:r>
          </a:p>
        </p:txBody>
      </p:sp>
    </p:spTree>
  </p:cSld>
  <p:clrMapOvr>
    <a:masterClrMapping xmlns:a="http://schemas.openxmlformats.org/drawingml/2006/main"/>
  </p:clrMapOvr>
</p:sld>
</file>