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b1bfe25b1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de8dc2f4a47c7"/>
  </p:sldMasterIdLst>
  <p:sldIdLst>
    <p:sldId xmlns:r="http://schemas.openxmlformats.org/officeDocument/2006/relationships" id="256" r:id="Re15ccc763b4f4963"/>
    <p:sldId xmlns:r="http://schemas.openxmlformats.org/officeDocument/2006/relationships" id="257" r:id="R6193f1863a2648c4"/>
    <p:sldId xmlns:r="http://schemas.openxmlformats.org/officeDocument/2006/relationships" id="258" r:id="R3ed185cb57ed485e"/>
    <p:sldId xmlns:r="http://schemas.openxmlformats.org/officeDocument/2006/relationships" id="259" r:id="Rb270ed48d07e4efc"/>
    <p:sldId xmlns:r="http://schemas.openxmlformats.org/officeDocument/2006/relationships" id="260" r:id="R89147d7b0d7340fa"/>
    <p:sldId xmlns:r="http://schemas.openxmlformats.org/officeDocument/2006/relationships" id="261" r:id="Ra733cd55f94846d9"/>
    <p:sldId xmlns:r="http://schemas.openxmlformats.org/officeDocument/2006/relationships" id="262" r:id="R0cac25992b81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de8dc2f4a47c7" /><Relationship Type="http://schemas.openxmlformats.org/officeDocument/2006/relationships/slide" Target="/ppt/slides/slide1.xml" Id="Re15ccc763b4f4963" /><Relationship Type="http://schemas.openxmlformats.org/officeDocument/2006/relationships/slide" Target="/ppt/slides/slide2.xml" Id="R6193f1863a2648c4" /><Relationship Type="http://schemas.openxmlformats.org/officeDocument/2006/relationships/slide" Target="/ppt/slides/slide3.xml" Id="R3ed185cb57ed485e" /><Relationship Type="http://schemas.openxmlformats.org/officeDocument/2006/relationships/slide" Target="/ppt/slides/slide4.xml" Id="Rb270ed48d07e4efc" /><Relationship Type="http://schemas.openxmlformats.org/officeDocument/2006/relationships/slide" Target="/ppt/slides/slide5.xml" Id="R89147d7b0d7340fa" /><Relationship Type="http://schemas.openxmlformats.org/officeDocument/2006/relationships/slide" Target="/ppt/slides/slide6.xml" Id="Ra733cd55f94846d9" /><Relationship Type="http://schemas.openxmlformats.org/officeDocument/2006/relationships/slide" Target="/ppt/slides/slide7.xml" Id="R0cac25992b81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b84bc2ef6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1ae88680a48f2" /><Relationship Type="http://schemas.openxmlformats.org/officeDocument/2006/relationships/theme" Target="/ppt/slideMasters/theme/theme1.xml" Id="Ra0da7222f5d1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41ae88680a48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913f53e96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49040f31a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f8269f605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6a5594e02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5464163a0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143ffc3db42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52f4a2460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HAUGVIK YNGVE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917 869 278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URDA AS</a:t>
            </a:r>
          </a:p>
        </p:txBody>
      </p:sp>
    </p:spTree>
  </p:cSld>
  <p:clrMapOvr>
    <a:masterClrMapping xmlns:a="http://schemas.openxmlformats.org/drawingml/2006/main"/>
  </p:clrMapOvr>
</p:sld>
</file>