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3388a3fe0b49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a225105bba4390"/>
  </p:sldMasterIdLst>
  <p:sldIdLst>
    <p:sldId xmlns:r="http://schemas.openxmlformats.org/officeDocument/2006/relationships" id="256" r:id="Rc791845e8fc2477c"/>
    <p:sldId xmlns:r="http://schemas.openxmlformats.org/officeDocument/2006/relationships" id="257" r:id="R8545ab69eddd4ffe"/>
    <p:sldId xmlns:r="http://schemas.openxmlformats.org/officeDocument/2006/relationships" id="258" r:id="Reb67eaa4daf54b23"/>
    <p:sldId xmlns:r="http://schemas.openxmlformats.org/officeDocument/2006/relationships" id="259" r:id="R2ba099558b584802"/>
    <p:sldId xmlns:r="http://schemas.openxmlformats.org/officeDocument/2006/relationships" id="260" r:id="R7c221704a137481d"/>
    <p:sldId xmlns:r="http://schemas.openxmlformats.org/officeDocument/2006/relationships" id="261" r:id="Rb2e89c0deac641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a225105bba4390" /><Relationship Type="http://schemas.openxmlformats.org/officeDocument/2006/relationships/slide" Target="/ppt/slides/slide1.xml" Id="Rc791845e8fc2477c" /><Relationship Type="http://schemas.openxmlformats.org/officeDocument/2006/relationships/slide" Target="/ppt/slides/slide2.xml" Id="R8545ab69eddd4ffe" /><Relationship Type="http://schemas.openxmlformats.org/officeDocument/2006/relationships/slide" Target="/ppt/slides/slide3.xml" Id="Reb67eaa4daf54b23" /><Relationship Type="http://schemas.openxmlformats.org/officeDocument/2006/relationships/slide" Target="/ppt/slides/slide4.xml" Id="R2ba099558b584802" /><Relationship Type="http://schemas.openxmlformats.org/officeDocument/2006/relationships/slide" Target="/ppt/slides/slide5.xml" Id="R7c221704a137481d" /><Relationship Type="http://schemas.openxmlformats.org/officeDocument/2006/relationships/slide" Target="/ppt/slides/slide6.xml" Id="Rb2e89c0deac641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ef8be7c34e49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26a94b3f44c5e" /><Relationship Type="http://schemas.openxmlformats.org/officeDocument/2006/relationships/theme" Target="/ppt/slideMasters/theme/theme1.xml" Id="R3ad247f02fb14b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426a94b3f44c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db6375abc4a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3d2c5a0e34b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50ad25ffd42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fae3d87a644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828664cd348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e7c50168d44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HJEMMEKOSELIG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HJEMMEKOSELIG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HJEMMEKOSELIG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HJEMMEKOSELIG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HJEMMEKOSELIG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HJEMMEKOSELIG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32 516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HJEMMEKOSELIG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917 868 980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HJEMMEKOSELIG AS</a:t>
            </a:r>
          </a:p>
        </p:txBody>
      </p:sp>
    </p:spTree>
  </p:cSld>
  <p:clrMapOvr>
    <a:masterClrMapping xmlns:a="http://schemas.openxmlformats.org/drawingml/2006/main"/>
  </p:clrMapOvr>
</p:sld>
</file>