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c22fa12ae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e465a503043c3"/>
  </p:sldMasterIdLst>
  <p:sldIdLst>
    <p:sldId xmlns:r="http://schemas.openxmlformats.org/officeDocument/2006/relationships" id="256" r:id="Rd69762eeb70340b6"/>
    <p:sldId xmlns:r="http://schemas.openxmlformats.org/officeDocument/2006/relationships" id="257" r:id="R21096413b4514e6c"/>
    <p:sldId xmlns:r="http://schemas.openxmlformats.org/officeDocument/2006/relationships" id="258" r:id="Re9a23903c4a1472b"/>
    <p:sldId xmlns:r="http://schemas.openxmlformats.org/officeDocument/2006/relationships" id="259" r:id="Rbdf55eec5cef4fb0"/>
    <p:sldId xmlns:r="http://schemas.openxmlformats.org/officeDocument/2006/relationships" id="260" r:id="R5f25cffe4cf548a2"/>
    <p:sldId xmlns:r="http://schemas.openxmlformats.org/officeDocument/2006/relationships" id="261" r:id="R297dcf3345b84632"/>
    <p:sldId xmlns:r="http://schemas.openxmlformats.org/officeDocument/2006/relationships" id="262" r:id="Rb9ed727c08484c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e465a503043c3" /><Relationship Type="http://schemas.openxmlformats.org/officeDocument/2006/relationships/slide" Target="/ppt/slides/slide1.xml" Id="Rd69762eeb70340b6" /><Relationship Type="http://schemas.openxmlformats.org/officeDocument/2006/relationships/slide" Target="/ppt/slides/slide2.xml" Id="R21096413b4514e6c" /><Relationship Type="http://schemas.openxmlformats.org/officeDocument/2006/relationships/slide" Target="/ppt/slides/slide3.xml" Id="Re9a23903c4a1472b" /><Relationship Type="http://schemas.openxmlformats.org/officeDocument/2006/relationships/slide" Target="/ppt/slides/slide4.xml" Id="Rbdf55eec5cef4fb0" /><Relationship Type="http://schemas.openxmlformats.org/officeDocument/2006/relationships/slide" Target="/ppt/slides/slide5.xml" Id="R5f25cffe4cf548a2" /><Relationship Type="http://schemas.openxmlformats.org/officeDocument/2006/relationships/slide" Target="/ppt/slides/slide6.xml" Id="R297dcf3345b84632" /><Relationship Type="http://schemas.openxmlformats.org/officeDocument/2006/relationships/slide" Target="/ppt/slides/slide7.xml" Id="Rb9ed727c08484c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7be326daa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2d45a601e4221" /><Relationship Type="http://schemas.openxmlformats.org/officeDocument/2006/relationships/theme" Target="/ppt/slideMasters/theme/theme1.xml" Id="R4fd04203fff6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2d45a601e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59310b05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5b767d4a74d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4d81e4328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60b8b3e48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c2880e60b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c49b724e1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07feb5aee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BEDRIFTSPARTNER BRØNNØY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BRØNNØY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1 361 591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REGNSKAP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BRØNNØY FISKERISELSKAP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SILKEFABRIKKEN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Jørn Clausen, Bakkevegen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8660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BRØNNØY AS</a:t>
            </a:r>
          </a:p>
        </p:txBody>
      </p:sp>
    </p:spTree>
  </p:cSld>
  <p:clrMapOvr>
    <a:masterClrMapping xmlns:a="http://schemas.openxmlformats.org/drawingml/2006/main"/>
  </p:clrMapOvr>
</p:sld>
</file>