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6c90f70f214c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b7919b6d2d4e17"/>
  </p:sldMasterIdLst>
  <p:sldIdLst>
    <p:sldId xmlns:r="http://schemas.openxmlformats.org/officeDocument/2006/relationships" id="256" r:id="Rac27a32d56f3481f"/>
    <p:sldId xmlns:r="http://schemas.openxmlformats.org/officeDocument/2006/relationships" id="257" r:id="R2045efbbcfac46c0"/>
    <p:sldId xmlns:r="http://schemas.openxmlformats.org/officeDocument/2006/relationships" id="258" r:id="R5e2890dda73c4ed8"/>
    <p:sldId xmlns:r="http://schemas.openxmlformats.org/officeDocument/2006/relationships" id="259" r:id="R0cf8a58048b240cf"/>
    <p:sldId xmlns:r="http://schemas.openxmlformats.org/officeDocument/2006/relationships" id="260" r:id="R84cb70837d8744bb"/>
    <p:sldId xmlns:r="http://schemas.openxmlformats.org/officeDocument/2006/relationships" id="261" r:id="Rbf6df3dc3d1149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7919b6d2d4e17" /><Relationship Type="http://schemas.openxmlformats.org/officeDocument/2006/relationships/slide" Target="/ppt/slides/slide1.xml" Id="Rac27a32d56f3481f" /><Relationship Type="http://schemas.openxmlformats.org/officeDocument/2006/relationships/slide" Target="/ppt/slides/slide2.xml" Id="R2045efbbcfac46c0" /><Relationship Type="http://schemas.openxmlformats.org/officeDocument/2006/relationships/slide" Target="/ppt/slides/slide3.xml" Id="R5e2890dda73c4ed8" /><Relationship Type="http://schemas.openxmlformats.org/officeDocument/2006/relationships/slide" Target="/ppt/slides/slide4.xml" Id="R0cf8a58048b240cf" /><Relationship Type="http://schemas.openxmlformats.org/officeDocument/2006/relationships/slide" Target="/ppt/slides/slide5.xml" Id="R84cb70837d8744bb" /><Relationship Type="http://schemas.openxmlformats.org/officeDocument/2006/relationships/slide" Target="/ppt/slides/slide6.xml" Id="Rbf6df3dc3d1149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bd32220d14f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e558f319e40e4" /><Relationship Type="http://schemas.openxmlformats.org/officeDocument/2006/relationships/theme" Target="/ppt/slideMasters/theme/theme1.xml" Id="R8f5bbc107b7041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6e558f319e40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0e57a0f4c41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70943b5f443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c8b545ed945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e9ffedacc46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e921ef35344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6c21ac2b640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TORUNO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TORUNO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TORUNO BOLIG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TORUNO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TORUNO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TORUNO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148 277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1 714 632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4 106 632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TORUNO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917 866 317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TORUNO BOLIG AS</a:t>
            </a:r>
          </a:p>
        </p:txBody>
      </p:sp>
    </p:spTree>
  </p:cSld>
  <p:clrMapOvr>
    <a:masterClrMapping xmlns:a="http://schemas.openxmlformats.org/drawingml/2006/main"/>
  </p:clrMapOvr>
</p:sld>
</file>