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f769a6e5bf4a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db487ee05b4851"/>
  </p:sldMasterIdLst>
  <p:sldIdLst>
    <p:sldId xmlns:r="http://schemas.openxmlformats.org/officeDocument/2006/relationships" id="256" r:id="R0da7f916216242d3"/>
    <p:sldId xmlns:r="http://schemas.openxmlformats.org/officeDocument/2006/relationships" id="257" r:id="R0d7895a44ab6405d"/>
    <p:sldId xmlns:r="http://schemas.openxmlformats.org/officeDocument/2006/relationships" id="258" r:id="R17000dd3e1694bb5"/>
    <p:sldId xmlns:r="http://schemas.openxmlformats.org/officeDocument/2006/relationships" id="259" r:id="Rc0e88061662b4362"/>
    <p:sldId xmlns:r="http://schemas.openxmlformats.org/officeDocument/2006/relationships" id="260" r:id="Rd68914974f1b43e3"/>
    <p:sldId xmlns:r="http://schemas.openxmlformats.org/officeDocument/2006/relationships" id="261" r:id="R23cd798b50e6488c"/>
    <p:sldId xmlns:r="http://schemas.openxmlformats.org/officeDocument/2006/relationships" id="262" r:id="Rfb960ba05bc643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db487ee05b4851" /><Relationship Type="http://schemas.openxmlformats.org/officeDocument/2006/relationships/slide" Target="/ppt/slides/slide1.xml" Id="R0da7f916216242d3" /><Relationship Type="http://schemas.openxmlformats.org/officeDocument/2006/relationships/slide" Target="/ppt/slides/slide2.xml" Id="R0d7895a44ab6405d" /><Relationship Type="http://schemas.openxmlformats.org/officeDocument/2006/relationships/slide" Target="/ppt/slides/slide3.xml" Id="R17000dd3e1694bb5" /><Relationship Type="http://schemas.openxmlformats.org/officeDocument/2006/relationships/slide" Target="/ppt/slides/slide4.xml" Id="Rc0e88061662b4362" /><Relationship Type="http://schemas.openxmlformats.org/officeDocument/2006/relationships/slide" Target="/ppt/slides/slide5.xml" Id="Rd68914974f1b43e3" /><Relationship Type="http://schemas.openxmlformats.org/officeDocument/2006/relationships/slide" Target="/ppt/slides/slide6.xml" Id="R23cd798b50e6488c" /><Relationship Type="http://schemas.openxmlformats.org/officeDocument/2006/relationships/slide" Target="/ppt/slides/slide7.xml" Id="Rfb960ba05bc643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f87e9fed0240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01d45b7cc84a7b" /><Relationship Type="http://schemas.openxmlformats.org/officeDocument/2006/relationships/theme" Target="/ppt/slideMasters/theme/theme1.xml" Id="Rc2402181699c47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01d45b7cc84a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4344fefa646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9486c2de348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3d793a1094f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3fe15d5cad40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bafe4c6c54a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beb6d8bc54f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42f1483a145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HAUGES GATE 19-58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 GATE 19-58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HAUGES GATE 19-58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 GATE 19-58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 GATE 19-58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 GATE 19-58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296 271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227 189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179 329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511 682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679 661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 GATE 19-58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SVARTHAVNA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UTENGEN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 GATE 19-58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Torgeir Vraas plass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3044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chris@dynastiet.no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917 866 279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 GATE 19-58 AS</a:t>
            </a:r>
          </a:p>
        </p:txBody>
      </p:sp>
    </p:spTree>
  </p:cSld>
  <p:clrMapOvr>
    <a:masterClrMapping xmlns:a="http://schemas.openxmlformats.org/drawingml/2006/main"/>
  </p:clrMapOvr>
</p:sld>
</file>