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8ce91a876b49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9fe17ede04d54"/>
  </p:sldMasterIdLst>
  <p:sldIdLst>
    <p:sldId xmlns:r="http://schemas.openxmlformats.org/officeDocument/2006/relationships" id="256" r:id="R7e46f72a5bbc40f2"/>
    <p:sldId xmlns:r="http://schemas.openxmlformats.org/officeDocument/2006/relationships" id="257" r:id="Rff2855a3523e444f"/>
    <p:sldId xmlns:r="http://schemas.openxmlformats.org/officeDocument/2006/relationships" id="258" r:id="R3059636e423b4f54"/>
    <p:sldId xmlns:r="http://schemas.openxmlformats.org/officeDocument/2006/relationships" id="259" r:id="Rb1c327a630f14fa0"/>
    <p:sldId xmlns:r="http://schemas.openxmlformats.org/officeDocument/2006/relationships" id="260" r:id="R44a4315ce92e40a2"/>
    <p:sldId xmlns:r="http://schemas.openxmlformats.org/officeDocument/2006/relationships" id="261" r:id="R3d037637d1644d21"/>
    <p:sldId xmlns:r="http://schemas.openxmlformats.org/officeDocument/2006/relationships" id="262" r:id="Rd9ed38e5370c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9fe17ede04d54" /><Relationship Type="http://schemas.openxmlformats.org/officeDocument/2006/relationships/slide" Target="/ppt/slides/slide1.xml" Id="R7e46f72a5bbc40f2" /><Relationship Type="http://schemas.openxmlformats.org/officeDocument/2006/relationships/slide" Target="/ppt/slides/slide2.xml" Id="Rff2855a3523e444f" /><Relationship Type="http://schemas.openxmlformats.org/officeDocument/2006/relationships/slide" Target="/ppt/slides/slide3.xml" Id="R3059636e423b4f54" /><Relationship Type="http://schemas.openxmlformats.org/officeDocument/2006/relationships/slide" Target="/ppt/slides/slide4.xml" Id="Rb1c327a630f14fa0" /><Relationship Type="http://schemas.openxmlformats.org/officeDocument/2006/relationships/slide" Target="/ppt/slides/slide5.xml" Id="R44a4315ce92e40a2" /><Relationship Type="http://schemas.openxmlformats.org/officeDocument/2006/relationships/slide" Target="/ppt/slides/slide6.xml" Id="R3d037637d1644d21" /><Relationship Type="http://schemas.openxmlformats.org/officeDocument/2006/relationships/slide" Target="/ppt/slides/slide7.xml" Id="Rd9ed38e5370c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bdbd13caf44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79d03b44f4574" /><Relationship Type="http://schemas.openxmlformats.org/officeDocument/2006/relationships/theme" Target="/ppt/slideMasters/theme/theme1.xml" Id="R492ce854471b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79d03b44f45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418d0241a45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ff8eb4d834b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814412d82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8c7587faa4e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b07942b384a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eafcdd0b2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e72f387bf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R INCORONATO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R INCORONATO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R INCORONATO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R INCORONATO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R INCORONATO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R INCORONATO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−4 224 926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82 512 950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581 974 410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608 876 420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R INCORONATO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SIAI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R INCORONATO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104, Norsea Base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917 865 175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R INCORONATO AS</a:t>
            </a:r>
          </a:p>
        </p:txBody>
      </p:sp>
    </p:spTree>
  </p:cSld>
  <p:clrMapOvr>
    <a:masterClrMapping xmlns:a="http://schemas.openxmlformats.org/drawingml/2006/main"/>
  </p:clrMapOvr>
</p:sld>
</file>