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c8b54a72e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88b4e57ec94e2e"/>
  </p:sldMasterIdLst>
  <p:sldIdLst>
    <p:sldId xmlns:r="http://schemas.openxmlformats.org/officeDocument/2006/relationships" id="256" r:id="R1c7f1913839f4fb3"/>
    <p:sldId xmlns:r="http://schemas.openxmlformats.org/officeDocument/2006/relationships" id="257" r:id="R44ca51f71e8240d3"/>
    <p:sldId xmlns:r="http://schemas.openxmlformats.org/officeDocument/2006/relationships" id="258" r:id="R041125c7aa7d4a7f"/>
    <p:sldId xmlns:r="http://schemas.openxmlformats.org/officeDocument/2006/relationships" id="259" r:id="Rafa7de90e13d4237"/>
    <p:sldId xmlns:r="http://schemas.openxmlformats.org/officeDocument/2006/relationships" id="260" r:id="R77932d6945ae472b"/>
    <p:sldId xmlns:r="http://schemas.openxmlformats.org/officeDocument/2006/relationships" id="261" r:id="R9cc07b7fab0a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8b4e57ec94e2e" /><Relationship Type="http://schemas.openxmlformats.org/officeDocument/2006/relationships/slide" Target="/ppt/slides/slide1.xml" Id="R1c7f1913839f4fb3" /><Relationship Type="http://schemas.openxmlformats.org/officeDocument/2006/relationships/slide" Target="/ppt/slides/slide2.xml" Id="R44ca51f71e8240d3" /><Relationship Type="http://schemas.openxmlformats.org/officeDocument/2006/relationships/slide" Target="/ppt/slides/slide3.xml" Id="R041125c7aa7d4a7f" /><Relationship Type="http://schemas.openxmlformats.org/officeDocument/2006/relationships/slide" Target="/ppt/slides/slide4.xml" Id="Rafa7de90e13d4237" /><Relationship Type="http://schemas.openxmlformats.org/officeDocument/2006/relationships/slide" Target="/ppt/slides/slide5.xml" Id="R77932d6945ae472b" /><Relationship Type="http://schemas.openxmlformats.org/officeDocument/2006/relationships/slide" Target="/ppt/slides/slide6.xml" Id="R9cc07b7fab0a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b5a4e2405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06f867354dea" /><Relationship Type="http://schemas.openxmlformats.org/officeDocument/2006/relationships/theme" Target="/ppt/slideMasters/theme/theme1.xml" Id="R70508f5c5d34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1106f86735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6373069974d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69a6bb28e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a8cb5ef4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04039b574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4f0c4290d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473f9199f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BOOMERANG STUDIOS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BOOMERANG STUDIOS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917 865 140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BOOMERANG STUDIOS AS</a:t>
            </a:r>
          </a:p>
        </p:txBody>
      </p:sp>
    </p:spTree>
  </p:cSld>
  <p:clrMapOvr>
    <a:masterClrMapping xmlns:a="http://schemas.openxmlformats.org/drawingml/2006/main"/>
  </p:clrMapOvr>
</p:sld>
</file>