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fa1890fd704b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c8c1da03f449a2"/>
  </p:sldMasterIdLst>
  <p:sldIdLst>
    <p:sldId xmlns:r="http://schemas.openxmlformats.org/officeDocument/2006/relationships" id="256" r:id="Re3bbe469a0c9434e"/>
    <p:sldId xmlns:r="http://schemas.openxmlformats.org/officeDocument/2006/relationships" id="257" r:id="R854961dcfc4b473f"/>
    <p:sldId xmlns:r="http://schemas.openxmlformats.org/officeDocument/2006/relationships" id="258" r:id="Rfe7791dfdda64703"/>
    <p:sldId xmlns:r="http://schemas.openxmlformats.org/officeDocument/2006/relationships" id="259" r:id="R8bfd6cc125814d94"/>
    <p:sldId xmlns:r="http://schemas.openxmlformats.org/officeDocument/2006/relationships" id="260" r:id="Ra3ee06a503bb44cf"/>
    <p:sldId xmlns:r="http://schemas.openxmlformats.org/officeDocument/2006/relationships" id="261" r:id="R76e386c04f7346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c8c1da03f449a2" /><Relationship Type="http://schemas.openxmlformats.org/officeDocument/2006/relationships/slide" Target="/ppt/slides/slide1.xml" Id="Re3bbe469a0c9434e" /><Relationship Type="http://schemas.openxmlformats.org/officeDocument/2006/relationships/slide" Target="/ppt/slides/slide2.xml" Id="R854961dcfc4b473f" /><Relationship Type="http://schemas.openxmlformats.org/officeDocument/2006/relationships/slide" Target="/ppt/slides/slide3.xml" Id="Rfe7791dfdda64703" /><Relationship Type="http://schemas.openxmlformats.org/officeDocument/2006/relationships/slide" Target="/ppt/slides/slide4.xml" Id="R8bfd6cc125814d94" /><Relationship Type="http://schemas.openxmlformats.org/officeDocument/2006/relationships/slide" Target="/ppt/slides/slide5.xml" Id="Ra3ee06a503bb44cf" /><Relationship Type="http://schemas.openxmlformats.org/officeDocument/2006/relationships/slide" Target="/ppt/slides/slide6.xml" Id="R76e386c04f7346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f0741bf63446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676085fc24a6b" /><Relationship Type="http://schemas.openxmlformats.org/officeDocument/2006/relationships/theme" Target="/ppt/slideMasters/theme/theme1.xml" Id="R91b07cf383984f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5676085fc24a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c598b2d4646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7e840c2f544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68c84bff240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061024a9f41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8104ea30240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e941ff2ea44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ENSA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ENSA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767 535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820 602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917 860 734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ENSA EIENDOM AS</a:t>
            </a:r>
          </a:p>
        </p:txBody>
      </p:sp>
    </p:spTree>
  </p:cSld>
  <p:clrMapOvr>
    <a:masterClrMapping xmlns:a="http://schemas.openxmlformats.org/drawingml/2006/main"/>
  </p:clrMapOvr>
</p:sld>
</file>