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8f09a7eb3e044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028d79c56714679"/>
  </p:sldMasterIdLst>
  <p:sldIdLst>
    <p:sldId xmlns:r="http://schemas.openxmlformats.org/officeDocument/2006/relationships" id="256" r:id="Rbec35edc4dc74ca7"/>
    <p:sldId xmlns:r="http://schemas.openxmlformats.org/officeDocument/2006/relationships" id="257" r:id="R4c3832d6c1304c5b"/>
    <p:sldId xmlns:r="http://schemas.openxmlformats.org/officeDocument/2006/relationships" id="258" r:id="Ra8314a1480ed4aeb"/>
    <p:sldId xmlns:r="http://schemas.openxmlformats.org/officeDocument/2006/relationships" id="259" r:id="Rb8da2a6c44344d53"/>
    <p:sldId xmlns:r="http://schemas.openxmlformats.org/officeDocument/2006/relationships" id="260" r:id="R9e4cbb1cc13949c8"/>
    <p:sldId xmlns:r="http://schemas.openxmlformats.org/officeDocument/2006/relationships" id="261" r:id="Re3db720edd6c401a"/>
    <p:sldId xmlns:r="http://schemas.openxmlformats.org/officeDocument/2006/relationships" id="262" r:id="R3ac33b1a0e46487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28d79c56714679" /><Relationship Type="http://schemas.openxmlformats.org/officeDocument/2006/relationships/slide" Target="/ppt/slides/slide1.xml" Id="Rbec35edc4dc74ca7" /><Relationship Type="http://schemas.openxmlformats.org/officeDocument/2006/relationships/slide" Target="/ppt/slides/slide2.xml" Id="R4c3832d6c1304c5b" /><Relationship Type="http://schemas.openxmlformats.org/officeDocument/2006/relationships/slide" Target="/ppt/slides/slide3.xml" Id="Ra8314a1480ed4aeb" /><Relationship Type="http://schemas.openxmlformats.org/officeDocument/2006/relationships/slide" Target="/ppt/slides/slide4.xml" Id="Rb8da2a6c44344d53" /><Relationship Type="http://schemas.openxmlformats.org/officeDocument/2006/relationships/slide" Target="/ppt/slides/slide5.xml" Id="R9e4cbb1cc13949c8" /><Relationship Type="http://schemas.openxmlformats.org/officeDocument/2006/relationships/slide" Target="/ppt/slides/slide6.xml" Id="Re3db720edd6c401a" /><Relationship Type="http://schemas.openxmlformats.org/officeDocument/2006/relationships/slide" Target="/ppt/slides/slide7.xml" Id="R3ac33b1a0e46487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aa2725ddaf43f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95ddb849974b32" /><Relationship Type="http://schemas.openxmlformats.org/officeDocument/2006/relationships/theme" Target="/ppt/slideMasters/theme/theme1.xml" Id="R5c3218134e104f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95ddb849974b3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1d30899f7a46c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96525a3537413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fdb3a4febe4f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dad9f3d6db4f6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87ea16ad2b494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627c2e5a7f4e3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e467c9eb7d4eb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RØRLEGGER SVEIN ANDERSEN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SVEIN ANDERSEN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RØRLEGGER SVEIN ANDERSEN AS ble etablert [år] og holder til i Porsgrunn.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SVEIN ANDERSEN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SVEIN ANDERSEN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SVEIN ANDERSEN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11 265 320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−180 633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−260 933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1 084 027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5 347 645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SVEIN ANDERSEN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VARDE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SVEIN ANDERSEN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Vetle Mules veg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3944 Porsgrunn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917 857 296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SVEIN ANDERSEN AS</a:t>
            </a:r>
          </a:p>
        </p:txBody>
      </p:sp>
    </p:spTree>
  </p:cSld>
  <p:clrMapOvr>
    <a:masterClrMapping xmlns:a="http://schemas.openxmlformats.org/drawingml/2006/main"/>
  </p:clrMapOvr>
</p:sld>
</file>