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9072fb7d04d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c5da80e3bc4393"/>
  </p:sldMasterIdLst>
  <p:sldIdLst>
    <p:sldId xmlns:r="http://schemas.openxmlformats.org/officeDocument/2006/relationships" id="256" r:id="Rbfdddcfdec9247ed"/>
    <p:sldId xmlns:r="http://schemas.openxmlformats.org/officeDocument/2006/relationships" id="257" r:id="R6f411709ceea44be"/>
    <p:sldId xmlns:r="http://schemas.openxmlformats.org/officeDocument/2006/relationships" id="258" r:id="R70db589fc7d54584"/>
    <p:sldId xmlns:r="http://schemas.openxmlformats.org/officeDocument/2006/relationships" id="259" r:id="Rea5f6b0fc1354c6c"/>
    <p:sldId xmlns:r="http://schemas.openxmlformats.org/officeDocument/2006/relationships" id="260" r:id="R4d08f325723a4985"/>
    <p:sldId xmlns:r="http://schemas.openxmlformats.org/officeDocument/2006/relationships" id="261" r:id="Rab0372694aae4bd7"/>
    <p:sldId xmlns:r="http://schemas.openxmlformats.org/officeDocument/2006/relationships" id="262" r:id="Rd6541c3beedd44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5da80e3bc4393" /><Relationship Type="http://schemas.openxmlformats.org/officeDocument/2006/relationships/slide" Target="/ppt/slides/slide1.xml" Id="Rbfdddcfdec9247ed" /><Relationship Type="http://schemas.openxmlformats.org/officeDocument/2006/relationships/slide" Target="/ppt/slides/slide2.xml" Id="R6f411709ceea44be" /><Relationship Type="http://schemas.openxmlformats.org/officeDocument/2006/relationships/slide" Target="/ppt/slides/slide3.xml" Id="R70db589fc7d54584" /><Relationship Type="http://schemas.openxmlformats.org/officeDocument/2006/relationships/slide" Target="/ppt/slides/slide4.xml" Id="Rea5f6b0fc1354c6c" /><Relationship Type="http://schemas.openxmlformats.org/officeDocument/2006/relationships/slide" Target="/ppt/slides/slide5.xml" Id="R4d08f325723a4985" /><Relationship Type="http://schemas.openxmlformats.org/officeDocument/2006/relationships/slide" Target="/ppt/slides/slide6.xml" Id="Rab0372694aae4bd7" /><Relationship Type="http://schemas.openxmlformats.org/officeDocument/2006/relationships/slide" Target="/ppt/slides/slide7.xml" Id="Rd6541c3beedd44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4fe6995b8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680377bcb4b33" /><Relationship Type="http://schemas.openxmlformats.org/officeDocument/2006/relationships/theme" Target="/ppt/slideMasters/theme/theme1.xml" Id="R045ea5a17e42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680377bcb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a484e1dde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b64b28e1c46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2d0a7fab4c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c6443ac87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4925ea63f4c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50e477f3a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8db479bd644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BYGG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74 450 665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3 589 634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12 827 623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27 103 096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BYGG 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Breidablikkvegen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7805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917 857 067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BYGG AS</a:t>
            </a:r>
          </a:p>
        </p:txBody>
      </p:sp>
    </p:spTree>
  </p:cSld>
  <p:clrMapOvr>
    <a:masterClrMapping xmlns:a="http://schemas.openxmlformats.org/drawingml/2006/main"/>
  </p:clrMapOvr>
</p:sld>
</file>