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4df2129a844f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9e65c6f1984388"/>
  </p:sldMasterIdLst>
  <p:sldIdLst>
    <p:sldId xmlns:r="http://schemas.openxmlformats.org/officeDocument/2006/relationships" id="256" r:id="R94a21daadd2e4bb1"/>
    <p:sldId xmlns:r="http://schemas.openxmlformats.org/officeDocument/2006/relationships" id="257" r:id="Rc45cafa9a9104c09"/>
    <p:sldId xmlns:r="http://schemas.openxmlformats.org/officeDocument/2006/relationships" id="258" r:id="Rc668c6bb84f44da9"/>
    <p:sldId xmlns:r="http://schemas.openxmlformats.org/officeDocument/2006/relationships" id="259" r:id="Ra4a3307e77834b04"/>
    <p:sldId xmlns:r="http://schemas.openxmlformats.org/officeDocument/2006/relationships" id="260" r:id="R618f7d592e834243"/>
    <p:sldId xmlns:r="http://schemas.openxmlformats.org/officeDocument/2006/relationships" id="261" r:id="Rff3731a356a74f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9e65c6f1984388" /><Relationship Type="http://schemas.openxmlformats.org/officeDocument/2006/relationships/slide" Target="/ppt/slides/slide1.xml" Id="R94a21daadd2e4bb1" /><Relationship Type="http://schemas.openxmlformats.org/officeDocument/2006/relationships/slide" Target="/ppt/slides/slide2.xml" Id="Rc45cafa9a9104c09" /><Relationship Type="http://schemas.openxmlformats.org/officeDocument/2006/relationships/slide" Target="/ppt/slides/slide3.xml" Id="Rc668c6bb84f44da9" /><Relationship Type="http://schemas.openxmlformats.org/officeDocument/2006/relationships/slide" Target="/ppt/slides/slide4.xml" Id="Ra4a3307e77834b04" /><Relationship Type="http://schemas.openxmlformats.org/officeDocument/2006/relationships/slide" Target="/ppt/slides/slide5.xml" Id="R618f7d592e834243" /><Relationship Type="http://schemas.openxmlformats.org/officeDocument/2006/relationships/slide" Target="/ppt/slides/slide6.xml" Id="Rff3731a356a74f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e514ddc90841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596ffc7034e47" /><Relationship Type="http://schemas.openxmlformats.org/officeDocument/2006/relationships/theme" Target="/ppt/slideMasters/theme/theme1.xml" Id="R9f454775b92f4c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4596ffc7034e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5da5f8a0a46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f5c94842e45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f664afb6240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4ad8e325041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7a101c54c4c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35dfb8a5a49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AMERICAN BISTRO KARL JOHAN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AMERICAN BISTRO KARL JOHAN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AMERICAN BISTRO KARL JOHAN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AMERICAN BISTRO KARL JOHAN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AMERICAN BISTRO KARL JOHAN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AMERICAN BISTRO KARL JOHAN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−166 975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−732 037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−339 160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938 545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AMERICAN BISTRO KARL JOHAN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917 856 214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AMERICAN BISTRO KARL JOHAN AS</a:t>
            </a:r>
          </a:p>
        </p:txBody>
      </p:sp>
    </p:spTree>
  </p:cSld>
  <p:clrMapOvr>
    <a:masterClrMapping xmlns:a="http://schemas.openxmlformats.org/drawingml/2006/main"/>
  </p:clrMapOvr>
</p:sld>
</file>