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b246df50c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8763742bc4e16"/>
  </p:sldMasterIdLst>
  <p:sldIdLst>
    <p:sldId xmlns:r="http://schemas.openxmlformats.org/officeDocument/2006/relationships" id="256" r:id="R54adf8c0bc1d4594"/>
    <p:sldId xmlns:r="http://schemas.openxmlformats.org/officeDocument/2006/relationships" id="257" r:id="R231a61a3e1aa473b"/>
    <p:sldId xmlns:r="http://schemas.openxmlformats.org/officeDocument/2006/relationships" id="258" r:id="R050ed04d72b24e9a"/>
    <p:sldId xmlns:r="http://schemas.openxmlformats.org/officeDocument/2006/relationships" id="259" r:id="R693c9d00d718483c"/>
    <p:sldId xmlns:r="http://schemas.openxmlformats.org/officeDocument/2006/relationships" id="260" r:id="Rb66fab50e7104c74"/>
    <p:sldId xmlns:r="http://schemas.openxmlformats.org/officeDocument/2006/relationships" id="261" r:id="Rff8e922e9e5b43a6"/>
    <p:sldId xmlns:r="http://schemas.openxmlformats.org/officeDocument/2006/relationships" id="262" r:id="R4931c3087d80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8763742bc4e16" /><Relationship Type="http://schemas.openxmlformats.org/officeDocument/2006/relationships/slide" Target="/ppt/slides/slide1.xml" Id="R54adf8c0bc1d4594" /><Relationship Type="http://schemas.openxmlformats.org/officeDocument/2006/relationships/slide" Target="/ppt/slides/slide2.xml" Id="R231a61a3e1aa473b" /><Relationship Type="http://schemas.openxmlformats.org/officeDocument/2006/relationships/slide" Target="/ppt/slides/slide3.xml" Id="R050ed04d72b24e9a" /><Relationship Type="http://schemas.openxmlformats.org/officeDocument/2006/relationships/slide" Target="/ppt/slides/slide4.xml" Id="R693c9d00d718483c" /><Relationship Type="http://schemas.openxmlformats.org/officeDocument/2006/relationships/slide" Target="/ppt/slides/slide5.xml" Id="Rb66fab50e7104c74" /><Relationship Type="http://schemas.openxmlformats.org/officeDocument/2006/relationships/slide" Target="/ppt/slides/slide6.xml" Id="Rff8e922e9e5b43a6" /><Relationship Type="http://schemas.openxmlformats.org/officeDocument/2006/relationships/slide" Target="/ppt/slides/slide7.xml" Id="R4931c3087d80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b93d77792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f437f1c4420f" /><Relationship Type="http://schemas.openxmlformats.org/officeDocument/2006/relationships/theme" Target="/ppt/slideMasters/theme/theme1.xml" Id="R620802b33ebd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ff437f1c4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a413cebc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2053320c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f4999b1d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659ae634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0417a5df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d9dcadb1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faf36210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