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64710f6bc84a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253034189046ca"/>
  </p:sldMasterIdLst>
  <p:sldIdLst>
    <p:sldId xmlns:r="http://schemas.openxmlformats.org/officeDocument/2006/relationships" id="256" r:id="R41a09baa35ab4fb2"/>
    <p:sldId xmlns:r="http://schemas.openxmlformats.org/officeDocument/2006/relationships" id="257" r:id="R039f767512004fa0"/>
    <p:sldId xmlns:r="http://schemas.openxmlformats.org/officeDocument/2006/relationships" id="258" r:id="R02f1813a33e74232"/>
    <p:sldId xmlns:r="http://schemas.openxmlformats.org/officeDocument/2006/relationships" id="259" r:id="R15a9f833b42a4b7a"/>
    <p:sldId xmlns:r="http://schemas.openxmlformats.org/officeDocument/2006/relationships" id="260" r:id="R14f881e5c5034837"/>
    <p:sldId xmlns:r="http://schemas.openxmlformats.org/officeDocument/2006/relationships" id="261" r:id="R8f5de48d87e94d4b"/>
    <p:sldId xmlns:r="http://schemas.openxmlformats.org/officeDocument/2006/relationships" id="262" r:id="R78c9b38ea6ff4a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53034189046ca" /><Relationship Type="http://schemas.openxmlformats.org/officeDocument/2006/relationships/slide" Target="/ppt/slides/slide1.xml" Id="R41a09baa35ab4fb2" /><Relationship Type="http://schemas.openxmlformats.org/officeDocument/2006/relationships/slide" Target="/ppt/slides/slide2.xml" Id="R039f767512004fa0" /><Relationship Type="http://schemas.openxmlformats.org/officeDocument/2006/relationships/slide" Target="/ppt/slides/slide3.xml" Id="R02f1813a33e74232" /><Relationship Type="http://schemas.openxmlformats.org/officeDocument/2006/relationships/slide" Target="/ppt/slides/slide4.xml" Id="R15a9f833b42a4b7a" /><Relationship Type="http://schemas.openxmlformats.org/officeDocument/2006/relationships/slide" Target="/ppt/slides/slide5.xml" Id="R14f881e5c5034837" /><Relationship Type="http://schemas.openxmlformats.org/officeDocument/2006/relationships/slide" Target="/ppt/slides/slide6.xml" Id="R8f5de48d87e94d4b" /><Relationship Type="http://schemas.openxmlformats.org/officeDocument/2006/relationships/slide" Target="/ppt/slides/slide7.xml" Id="R78c9b38ea6ff4a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8422807b9745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4b41a9be447f0" /><Relationship Type="http://schemas.openxmlformats.org/officeDocument/2006/relationships/theme" Target="/ppt/slideMasters/theme/theme1.xml" Id="R3ade42a9595d49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a4b41a9be447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566397a264b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57f50a4ec4e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2e38edf4948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7b253888545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82f2382a041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daf68558048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97d6448184f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WEST COAST INVEST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COAST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 COAST INVEST HOLDING AS ble etablert [år] og holder til i Kokstad.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COAST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COAST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COAST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128 861 801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105 298 165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372 558 482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4 639 445 346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7 327 925 145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COAST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EIDE-KNUDSEN TOM  –  40,6 %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IWAN EIDE  –  40,6 %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EIDE-KNUDSEN TOM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IWAN EIDE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EIDE-KNUDSEN TOM  –  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IWAN EIDE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COAST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Kokstadflaten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5257 Kokstad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52 70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917 853 002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COAST INVEST HOLDING AS</a:t>
            </a:r>
          </a:p>
        </p:txBody>
      </p:sp>
    </p:spTree>
  </p:cSld>
  <p:clrMapOvr>
    <a:masterClrMapping xmlns:a="http://schemas.openxmlformats.org/drawingml/2006/main"/>
  </p:clrMapOvr>
</p:sld>
</file>