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ed2a6c546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7eb525a4b4440"/>
  </p:sldMasterIdLst>
  <p:sldIdLst>
    <p:sldId xmlns:r="http://schemas.openxmlformats.org/officeDocument/2006/relationships" id="256" r:id="Ree27e603479646f8"/>
    <p:sldId xmlns:r="http://schemas.openxmlformats.org/officeDocument/2006/relationships" id="257" r:id="Rb215671dcdde4ee9"/>
    <p:sldId xmlns:r="http://schemas.openxmlformats.org/officeDocument/2006/relationships" id="258" r:id="Ra84400510b3f4624"/>
    <p:sldId xmlns:r="http://schemas.openxmlformats.org/officeDocument/2006/relationships" id="259" r:id="R670c1ff4aba04bff"/>
    <p:sldId xmlns:r="http://schemas.openxmlformats.org/officeDocument/2006/relationships" id="260" r:id="Racd1516a55c34463"/>
    <p:sldId xmlns:r="http://schemas.openxmlformats.org/officeDocument/2006/relationships" id="261" r:id="R445dff0c61a842f3"/>
    <p:sldId xmlns:r="http://schemas.openxmlformats.org/officeDocument/2006/relationships" id="262" r:id="R5105450da232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7eb525a4b4440" /><Relationship Type="http://schemas.openxmlformats.org/officeDocument/2006/relationships/slide" Target="/ppt/slides/slide1.xml" Id="Ree27e603479646f8" /><Relationship Type="http://schemas.openxmlformats.org/officeDocument/2006/relationships/slide" Target="/ppt/slides/slide2.xml" Id="Rb215671dcdde4ee9" /><Relationship Type="http://schemas.openxmlformats.org/officeDocument/2006/relationships/slide" Target="/ppt/slides/slide3.xml" Id="Ra84400510b3f4624" /><Relationship Type="http://schemas.openxmlformats.org/officeDocument/2006/relationships/slide" Target="/ppt/slides/slide4.xml" Id="R670c1ff4aba04bff" /><Relationship Type="http://schemas.openxmlformats.org/officeDocument/2006/relationships/slide" Target="/ppt/slides/slide5.xml" Id="Racd1516a55c34463" /><Relationship Type="http://schemas.openxmlformats.org/officeDocument/2006/relationships/slide" Target="/ppt/slides/slide6.xml" Id="R445dff0c61a842f3" /><Relationship Type="http://schemas.openxmlformats.org/officeDocument/2006/relationships/slide" Target="/ppt/slides/slide7.xml" Id="R5105450da232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213e5d593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ed9185af4bc4" /><Relationship Type="http://schemas.openxmlformats.org/officeDocument/2006/relationships/theme" Target="/ppt/slideMasters/theme/theme1.xml" Id="R41242f8d9c1e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ced9185af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71d61e76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a3a2024a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9a566764a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7ec1f418d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11cfc61e5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2323c664844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e22d2291b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LAUVBRO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LAUVBRO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LØVBRØTTE OLE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Ålsvegen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917 840 547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LAUVBRO AS</a:t>
            </a:r>
          </a:p>
        </p:txBody>
      </p:sp>
    </p:spTree>
  </p:cSld>
  <p:clrMapOvr>
    <a:masterClrMapping xmlns:a="http://schemas.openxmlformats.org/drawingml/2006/main"/>
  </p:clrMapOvr>
</p:sld>
</file>