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1fed13d57c41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f27bb14e724a6a"/>
  </p:sldMasterIdLst>
  <p:sldIdLst>
    <p:sldId xmlns:r="http://schemas.openxmlformats.org/officeDocument/2006/relationships" id="256" r:id="R1653ca8f89944de4"/>
    <p:sldId xmlns:r="http://schemas.openxmlformats.org/officeDocument/2006/relationships" id="257" r:id="R80215eeae2764d4e"/>
    <p:sldId xmlns:r="http://schemas.openxmlformats.org/officeDocument/2006/relationships" id="258" r:id="R8f2f90a944124199"/>
    <p:sldId xmlns:r="http://schemas.openxmlformats.org/officeDocument/2006/relationships" id="259" r:id="R6424434fd7a64592"/>
    <p:sldId xmlns:r="http://schemas.openxmlformats.org/officeDocument/2006/relationships" id="260" r:id="Re61ac11e84dd48c9"/>
    <p:sldId xmlns:r="http://schemas.openxmlformats.org/officeDocument/2006/relationships" id="261" r:id="R091af499cf7642f9"/>
    <p:sldId xmlns:r="http://schemas.openxmlformats.org/officeDocument/2006/relationships" id="262" r:id="Rb8cc64bceaac43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f27bb14e724a6a" /><Relationship Type="http://schemas.openxmlformats.org/officeDocument/2006/relationships/slide" Target="/ppt/slides/slide1.xml" Id="R1653ca8f89944de4" /><Relationship Type="http://schemas.openxmlformats.org/officeDocument/2006/relationships/slide" Target="/ppt/slides/slide2.xml" Id="R80215eeae2764d4e" /><Relationship Type="http://schemas.openxmlformats.org/officeDocument/2006/relationships/slide" Target="/ppt/slides/slide3.xml" Id="R8f2f90a944124199" /><Relationship Type="http://schemas.openxmlformats.org/officeDocument/2006/relationships/slide" Target="/ppt/slides/slide4.xml" Id="R6424434fd7a64592" /><Relationship Type="http://schemas.openxmlformats.org/officeDocument/2006/relationships/slide" Target="/ppt/slides/slide5.xml" Id="Re61ac11e84dd48c9" /><Relationship Type="http://schemas.openxmlformats.org/officeDocument/2006/relationships/slide" Target="/ppt/slides/slide6.xml" Id="R091af499cf7642f9" /><Relationship Type="http://schemas.openxmlformats.org/officeDocument/2006/relationships/slide" Target="/ppt/slides/slide7.xml" Id="Rb8cc64bceaac43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90c228c46640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b81c7a81d4595" /><Relationship Type="http://schemas.openxmlformats.org/officeDocument/2006/relationships/theme" Target="/ppt/slideMasters/theme/theme1.xml" Id="R4a871bbcf6904d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7b81c7a81d45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e84bd79d842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53d31d4f040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65e581c7748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329d4179b49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22d54fa0649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3530c158d40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83b690bf849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MSM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MSM INVEST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1 810 026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680 515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1 931 518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17 120 094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59 195 075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RAMBEKK SVEIN INGVALD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Kløvervegen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3929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917 840 296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MSM INVEST AS</a:t>
            </a:r>
          </a:p>
        </p:txBody>
      </p:sp>
    </p:spTree>
  </p:cSld>
  <p:clrMapOvr>
    <a:masterClrMapping xmlns:a="http://schemas.openxmlformats.org/drawingml/2006/main"/>
  </p:clrMapOvr>
</p:sld>
</file>