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33e58604f4d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79ed67bf34d92"/>
  </p:sldMasterIdLst>
  <p:sldIdLst>
    <p:sldId xmlns:r="http://schemas.openxmlformats.org/officeDocument/2006/relationships" id="256" r:id="Raa7ec974ebfc4439"/>
    <p:sldId xmlns:r="http://schemas.openxmlformats.org/officeDocument/2006/relationships" id="257" r:id="R45b26b7b7a9542b7"/>
    <p:sldId xmlns:r="http://schemas.openxmlformats.org/officeDocument/2006/relationships" id="258" r:id="Red95c50235be4706"/>
    <p:sldId xmlns:r="http://schemas.openxmlformats.org/officeDocument/2006/relationships" id="259" r:id="R8fed0cb6cf974f29"/>
    <p:sldId xmlns:r="http://schemas.openxmlformats.org/officeDocument/2006/relationships" id="260" r:id="Raa67286b509b4e81"/>
    <p:sldId xmlns:r="http://schemas.openxmlformats.org/officeDocument/2006/relationships" id="261" r:id="R5b3e4a90194344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79ed67bf34d92" /><Relationship Type="http://schemas.openxmlformats.org/officeDocument/2006/relationships/slide" Target="/ppt/slides/slide1.xml" Id="Raa7ec974ebfc4439" /><Relationship Type="http://schemas.openxmlformats.org/officeDocument/2006/relationships/slide" Target="/ppt/slides/slide2.xml" Id="R45b26b7b7a9542b7" /><Relationship Type="http://schemas.openxmlformats.org/officeDocument/2006/relationships/slide" Target="/ppt/slides/slide3.xml" Id="Red95c50235be4706" /><Relationship Type="http://schemas.openxmlformats.org/officeDocument/2006/relationships/slide" Target="/ppt/slides/slide4.xml" Id="R8fed0cb6cf974f29" /><Relationship Type="http://schemas.openxmlformats.org/officeDocument/2006/relationships/slide" Target="/ppt/slides/slide5.xml" Id="Raa67286b509b4e81" /><Relationship Type="http://schemas.openxmlformats.org/officeDocument/2006/relationships/slide" Target="/ppt/slides/slide6.xml" Id="R5b3e4a90194344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da2744e02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313fde514fe7" /><Relationship Type="http://schemas.openxmlformats.org/officeDocument/2006/relationships/theme" Target="/ppt/slideMasters/theme/theme1.xml" Id="R55650a440735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3313fde514f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12ea2b98a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e16cf061a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1412bc1d548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8109096ff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78b9f96ac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4642c560a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RELATIONAL COORDINATION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RELATIONAL COORDINATION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917 840 210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RELATIONAL COORDINATION NORWAY AS</a:t>
            </a:r>
          </a:p>
        </p:txBody>
      </p:sp>
    </p:spTree>
  </p:cSld>
  <p:clrMapOvr>
    <a:masterClrMapping xmlns:a="http://schemas.openxmlformats.org/drawingml/2006/main"/>
  </p:clrMapOvr>
</p:sld>
</file>