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0d56f8a68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eaa1616914f91"/>
  </p:sldMasterIdLst>
  <p:sldIdLst>
    <p:sldId xmlns:r="http://schemas.openxmlformats.org/officeDocument/2006/relationships" id="256" r:id="R7f9412425a184017"/>
    <p:sldId xmlns:r="http://schemas.openxmlformats.org/officeDocument/2006/relationships" id="257" r:id="Rd8762e99a0284882"/>
    <p:sldId xmlns:r="http://schemas.openxmlformats.org/officeDocument/2006/relationships" id="258" r:id="R79815c9a6f024936"/>
    <p:sldId xmlns:r="http://schemas.openxmlformats.org/officeDocument/2006/relationships" id="259" r:id="R5da49781d11840b5"/>
    <p:sldId xmlns:r="http://schemas.openxmlformats.org/officeDocument/2006/relationships" id="260" r:id="R77cb3255f88e445e"/>
    <p:sldId xmlns:r="http://schemas.openxmlformats.org/officeDocument/2006/relationships" id="261" r:id="R5bad87c267574e05"/>
    <p:sldId xmlns:r="http://schemas.openxmlformats.org/officeDocument/2006/relationships" id="262" r:id="Rd95654f7743c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eaa1616914f91" /><Relationship Type="http://schemas.openxmlformats.org/officeDocument/2006/relationships/slide" Target="/ppt/slides/slide1.xml" Id="R7f9412425a184017" /><Relationship Type="http://schemas.openxmlformats.org/officeDocument/2006/relationships/slide" Target="/ppt/slides/slide2.xml" Id="Rd8762e99a0284882" /><Relationship Type="http://schemas.openxmlformats.org/officeDocument/2006/relationships/slide" Target="/ppt/slides/slide3.xml" Id="R79815c9a6f024936" /><Relationship Type="http://schemas.openxmlformats.org/officeDocument/2006/relationships/slide" Target="/ppt/slides/slide4.xml" Id="R5da49781d11840b5" /><Relationship Type="http://schemas.openxmlformats.org/officeDocument/2006/relationships/slide" Target="/ppt/slides/slide5.xml" Id="R77cb3255f88e445e" /><Relationship Type="http://schemas.openxmlformats.org/officeDocument/2006/relationships/slide" Target="/ppt/slides/slide6.xml" Id="R5bad87c267574e05" /><Relationship Type="http://schemas.openxmlformats.org/officeDocument/2006/relationships/slide" Target="/ppt/slides/slide7.xml" Id="Rd95654f7743c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fbe863dce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07ac2b9e4879" /><Relationship Type="http://schemas.openxmlformats.org/officeDocument/2006/relationships/theme" Target="/ppt/slideMasters/theme/theme1.xml" Id="Rcd872a143054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e07ac2b9e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4ea905fe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1d7315467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7f6b858ea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1fad389ea4a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e7a66b517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fd433f9e8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395a1066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4 564 730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917 837 619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RS INVEST AS</a:t>
            </a:r>
          </a:p>
        </p:txBody>
      </p:sp>
    </p:spTree>
  </p:cSld>
  <p:clrMapOvr>
    <a:masterClrMapping xmlns:a="http://schemas.openxmlformats.org/drawingml/2006/main"/>
  </p:clrMapOvr>
</p:sld>
</file>