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d727ab1ea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77dcdfcb948fd"/>
  </p:sldMasterIdLst>
  <p:sldIdLst>
    <p:sldId xmlns:r="http://schemas.openxmlformats.org/officeDocument/2006/relationships" id="256" r:id="R3a167a70a4e84885"/>
    <p:sldId xmlns:r="http://schemas.openxmlformats.org/officeDocument/2006/relationships" id="257" r:id="R0891d06c4bea4564"/>
    <p:sldId xmlns:r="http://schemas.openxmlformats.org/officeDocument/2006/relationships" id="258" r:id="R62aca2d6e4e3405a"/>
    <p:sldId xmlns:r="http://schemas.openxmlformats.org/officeDocument/2006/relationships" id="259" r:id="R8b1ac9a63ef147a0"/>
    <p:sldId xmlns:r="http://schemas.openxmlformats.org/officeDocument/2006/relationships" id="260" r:id="R1ed9d83a55bc44ec"/>
    <p:sldId xmlns:r="http://schemas.openxmlformats.org/officeDocument/2006/relationships" id="261" r:id="R683bc34ce6a5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77dcdfcb948fd" /><Relationship Type="http://schemas.openxmlformats.org/officeDocument/2006/relationships/slide" Target="/ppt/slides/slide1.xml" Id="R3a167a70a4e84885" /><Relationship Type="http://schemas.openxmlformats.org/officeDocument/2006/relationships/slide" Target="/ppt/slides/slide2.xml" Id="R0891d06c4bea4564" /><Relationship Type="http://schemas.openxmlformats.org/officeDocument/2006/relationships/slide" Target="/ppt/slides/slide3.xml" Id="R62aca2d6e4e3405a" /><Relationship Type="http://schemas.openxmlformats.org/officeDocument/2006/relationships/slide" Target="/ppt/slides/slide4.xml" Id="R8b1ac9a63ef147a0" /><Relationship Type="http://schemas.openxmlformats.org/officeDocument/2006/relationships/slide" Target="/ppt/slides/slide5.xml" Id="R1ed9d83a55bc44ec" /><Relationship Type="http://schemas.openxmlformats.org/officeDocument/2006/relationships/slide" Target="/ppt/slides/slide6.xml" Id="R683bc34ce6a5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255a33afe46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6b8f045a142bd" /><Relationship Type="http://schemas.openxmlformats.org/officeDocument/2006/relationships/theme" Target="/ppt/slideMasters/theme/theme1.xml" Id="R7ece67943696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6b8f045a1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e16032e89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157afc08e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ca117157b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900b5e6244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ead59615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cb61ef932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917 835 454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MKN EIENDOM AS</a:t>
            </a:r>
          </a:p>
        </p:txBody>
      </p:sp>
    </p:spTree>
  </p:cSld>
  <p:clrMapOvr>
    <a:masterClrMapping xmlns:a="http://schemas.openxmlformats.org/drawingml/2006/main"/>
  </p:clrMapOvr>
</p:sld>
</file>